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23"/>
  </p:notesMasterIdLst>
  <p:sldIdLst>
    <p:sldId id="296" r:id="rId5"/>
    <p:sldId id="288" r:id="rId6"/>
    <p:sldId id="306" r:id="rId7"/>
    <p:sldId id="298" r:id="rId8"/>
    <p:sldId id="307" r:id="rId9"/>
    <p:sldId id="323" r:id="rId10"/>
    <p:sldId id="313" r:id="rId11"/>
    <p:sldId id="311" r:id="rId12"/>
    <p:sldId id="301" r:id="rId13"/>
    <p:sldId id="321" r:id="rId14"/>
    <p:sldId id="304" r:id="rId15"/>
    <p:sldId id="315" r:id="rId16"/>
    <p:sldId id="316" r:id="rId17"/>
    <p:sldId id="317" r:id="rId18"/>
    <p:sldId id="318" r:id="rId19"/>
    <p:sldId id="319" r:id="rId20"/>
    <p:sldId id="320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296"/>
    <a:srgbClr val="33C481"/>
    <a:srgbClr val="01F29B"/>
    <a:srgbClr val="FFFFFF"/>
    <a:srgbClr val="185C37"/>
    <a:srgbClr val="018556"/>
    <a:srgbClr val="6DD84D"/>
    <a:srgbClr val="15B528"/>
    <a:srgbClr val="009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2635A-F522-47C5-B9C1-88EC53F80B61}" v="4" dt="2022-04-25T19:00:14.458"/>
    <p1510:client id="{89AF8BEE-1712-4790-BD78-CEFB5A23D3FA}" v="924" dt="2022-04-24T21:28:46.500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 autoAdjust="0"/>
    <p:restoredTop sz="94190" autoAdjust="0"/>
  </p:normalViewPr>
  <p:slideViewPr>
    <p:cSldViewPr snapToGrid="0">
      <p:cViewPr>
        <p:scale>
          <a:sx n="66" d="100"/>
          <a:sy n="66" d="100"/>
        </p:scale>
        <p:origin x="190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Mendes" userId="41dd579c95a079a7" providerId="LiveId" clId="{82B2635A-F522-47C5-B9C1-88EC53F80B61}"/>
    <pc:docChg chg="custSel addSld delSld modSld">
      <pc:chgData name="Miguel Mendes" userId="41dd579c95a079a7" providerId="LiveId" clId="{82B2635A-F522-47C5-B9C1-88EC53F80B61}" dt="2022-04-25T19:00:40.444" v="127" actId="14100"/>
      <pc:docMkLst>
        <pc:docMk/>
      </pc:docMkLst>
      <pc:sldChg chg="modSp mod">
        <pc:chgData name="Miguel Mendes" userId="41dd579c95a079a7" providerId="LiveId" clId="{82B2635A-F522-47C5-B9C1-88EC53F80B61}" dt="2022-04-25T16:47:45.044" v="0" actId="207"/>
        <pc:sldMkLst>
          <pc:docMk/>
          <pc:sldMk cId="1050740026" sldId="296"/>
        </pc:sldMkLst>
        <pc:spChg chg="mod">
          <ac:chgData name="Miguel Mendes" userId="41dd579c95a079a7" providerId="LiveId" clId="{82B2635A-F522-47C5-B9C1-88EC53F80B61}" dt="2022-04-25T16:47:45.044" v="0" actId="207"/>
          <ac:spMkLst>
            <pc:docMk/>
            <pc:sldMk cId="1050740026" sldId="296"/>
            <ac:spMk id="24" creationId="{C76CD668-0409-A654-35D9-48B6C4B5225E}"/>
          </ac:spMkLst>
        </pc:spChg>
      </pc:sldChg>
      <pc:sldChg chg="modSp mod">
        <pc:chgData name="Miguel Mendes" userId="41dd579c95a079a7" providerId="LiveId" clId="{82B2635A-F522-47C5-B9C1-88EC53F80B61}" dt="2022-04-25T17:53:36.123" v="48" actId="20577"/>
        <pc:sldMkLst>
          <pc:docMk/>
          <pc:sldMk cId="2098059794" sldId="305"/>
        </pc:sldMkLst>
        <pc:spChg chg="mod">
          <ac:chgData name="Miguel Mendes" userId="41dd579c95a079a7" providerId="LiveId" clId="{82B2635A-F522-47C5-B9C1-88EC53F80B61}" dt="2022-04-25T17:53:36.123" v="48" actId="20577"/>
          <ac:spMkLst>
            <pc:docMk/>
            <pc:sldMk cId="2098059794" sldId="305"/>
            <ac:spMk id="5" creationId="{B2ED8B69-E4BB-41F3-BD10-25B833300DC6}"/>
          </ac:spMkLst>
        </pc:spChg>
      </pc:sldChg>
      <pc:sldChg chg="del">
        <pc:chgData name="Miguel Mendes" userId="41dd579c95a079a7" providerId="LiveId" clId="{82B2635A-F522-47C5-B9C1-88EC53F80B61}" dt="2022-04-25T17:03:45.318" v="1" actId="47"/>
        <pc:sldMkLst>
          <pc:docMk/>
          <pc:sldMk cId="63403895" sldId="308"/>
        </pc:sldMkLst>
      </pc:sldChg>
      <pc:sldChg chg="del">
        <pc:chgData name="Miguel Mendes" userId="41dd579c95a079a7" providerId="LiveId" clId="{82B2635A-F522-47C5-B9C1-88EC53F80B61}" dt="2022-04-25T17:03:46.680" v="2" actId="47"/>
        <pc:sldMkLst>
          <pc:docMk/>
          <pc:sldMk cId="434649582" sldId="309"/>
        </pc:sldMkLst>
      </pc:sldChg>
      <pc:sldChg chg="del">
        <pc:chgData name="Miguel Mendes" userId="41dd579c95a079a7" providerId="LiveId" clId="{82B2635A-F522-47C5-B9C1-88EC53F80B61}" dt="2022-04-25T17:03:47.487" v="3" actId="47"/>
        <pc:sldMkLst>
          <pc:docMk/>
          <pc:sldMk cId="1851582832" sldId="310"/>
        </pc:sldMkLst>
      </pc:sldChg>
      <pc:sldChg chg="addSp delSp modSp mod">
        <pc:chgData name="Miguel Mendes" userId="41dd579c95a079a7" providerId="LiveId" clId="{82B2635A-F522-47C5-B9C1-88EC53F80B61}" dt="2022-04-25T19:00:40.444" v="127" actId="14100"/>
        <pc:sldMkLst>
          <pc:docMk/>
          <pc:sldMk cId="2843101759" sldId="313"/>
        </pc:sldMkLst>
        <pc:picChg chg="add del mod">
          <ac:chgData name="Miguel Mendes" userId="41dd579c95a079a7" providerId="LiveId" clId="{82B2635A-F522-47C5-B9C1-88EC53F80B61}" dt="2022-04-25T18:59:43.458" v="115" actId="478"/>
          <ac:picMkLst>
            <pc:docMk/>
            <pc:sldMk cId="2843101759" sldId="313"/>
            <ac:picMk id="5" creationId="{3B6BC7DD-7BBC-4F0A-AC1D-7F8A25918D96}"/>
          </ac:picMkLst>
        </pc:picChg>
        <pc:picChg chg="del">
          <ac:chgData name="Miguel Mendes" userId="41dd579c95a079a7" providerId="LiveId" clId="{82B2635A-F522-47C5-B9C1-88EC53F80B61}" dt="2022-04-25T17:49:59.511" v="4" actId="478"/>
          <ac:picMkLst>
            <pc:docMk/>
            <pc:sldMk cId="2843101759" sldId="313"/>
            <ac:picMk id="5" creationId="{EC6DE6A5-5C42-4E66-A885-E6100046BC37}"/>
          </ac:picMkLst>
        </pc:picChg>
        <pc:picChg chg="add del mod">
          <ac:chgData name="Miguel Mendes" userId="41dd579c95a079a7" providerId="LiveId" clId="{82B2635A-F522-47C5-B9C1-88EC53F80B61}" dt="2022-04-25T18:52:14.588" v="109" actId="478"/>
          <ac:picMkLst>
            <pc:docMk/>
            <pc:sldMk cId="2843101759" sldId="313"/>
            <ac:picMk id="6" creationId="{FF2EAF5F-C590-44E2-8706-22C6F49C2F18}"/>
          </ac:picMkLst>
        </pc:picChg>
        <pc:picChg chg="add del mod">
          <ac:chgData name="Miguel Mendes" userId="41dd579c95a079a7" providerId="LiveId" clId="{82B2635A-F522-47C5-B9C1-88EC53F80B61}" dt="2022-04-25T19:00:21.722" v="124" actId="478"/>
          <ac:picMkLst>
            <pc:docMk/>
            <pc:sldMk cId="2843101759" sldId="313"/>
            <ac:picMk id="8" creationId="{82238B7B-0C59-4848-AF5E-47FE72D4F936}"/>
          </ac:picMkLst>
        </pc:picChg>
        <pc:picChg chg="add mod">
          <ac:chgData name="Miguel Mendes" userId="41dd579c95a079a7" providerId="LiveId" clId="{82B2635A-F522-47C5-B9C1-88EC53F80B61}" dt="2022-04-25T19:00:40.444" v="127" actId="14100"/>
          <ac:picMkLst>
            <pc:docMk/>
            <pc:sldMk cId="2843101759" sldId="313"/>
            <ac:picMk id="10" creationId="{5AF9B18F-1CC3-4CF6-823C-08B6213BF07B}"/>
          </ac:picMkLst>
        </pc:picChg>
      </pc:sldChg>
      <pc:sldChg chg="modSp mod">
        <pc:chgData name="Miguel Mendes" userId="41dd579c95a079a7" providerId="LiveId" clId="{82B2635A-F522-47C5-B9C1-88EC53F80B61}" dt="2022-04-25T18:00:39.209" v="108" actId="20577"/>
        <pc:sldMkLst>
          <pc:docMk/>
          <pc:sldMk cId="1234941804" sldId="318"/>
        </pc:sldMkLst>
        <pc:graphicFrameChg chg="modGraphic">
          <ac:chgData name="Miguel Mendes" userId="41dd579c95a079a7" providerId="LiveId" clId="{82B2635A-F522-47C5-B9C1-88EC53F80B61}" dt="2022-04-25T18:00:39.209" v="108" actId="20577"/>
          <ac:graphicFrameMkLst>
            <pc:docMk/>
            <pc:sldMk cId="1234941804" sldId="318"/>
            <ac:graphicFrameMk id="4" creationId="{991927C7-C026-436D-A9FA-9AEB66128620}"/>
          </ac:graphicFrameMkLst>
        </pc:graphicFrameChg>
      </pc:sldChg>
      <pc:sldChg chg="delSp modSp add mod delAnim">
        <pc:chgData name="Miguel Mendes" userId="41dd579c95a079a7" providerId="LiveId" clId="{82B2635A-F522-47C5-B9C1-88EC53F80B61}" dt="2022-04-25T17:54:38.788" v="99" actId="1076"/>
        <pc:sldMkLst>
          <pc:docMk/>
          <pc:sldMk cId="2229209051" sldId="321"/>
        </pc:sldMkLst>
        <pc:spChg chg="mod">
          <ac:chgData name="Miguel Mendes" userId="41dd579c95a079a7" providerId="LiveId" clId="{82B2635A-F522-47C5-B9C1-88EC53F80B61}" dt="2022-04-25T17:54:38.788" v="99" actId="1076"/>
          <ac:spMkLst>
            <pc:docMk/>
            <pc:sldMk cId="2229209051" sldId="321"/>
            <ac:spMk id="4" creationId="{B1DD9F4C-5975-4390-9930-99BC7517CAD0}"/>
          </ac:spMkLst>
        </pc:spChg>
        <pc:grpChg chg="del">
          <ac:chgData name="Miguel Mendes" userId="41dd579c95a079a7" providerId="LiveId" clId="{82B2635A-F522-47C5-B9C1-88EC53F80B61}" dt="2022-04-25T17:53:55.431" v="50" actId="478"/>
          <ac:grpSpMkLst>
            <pc:docMk/>
            <pc:sldMk cId="2229209051" sldId="321"/>
            <ac:grpSpMk id="3" creationId="{2FEAFAA3-23BF-4014-88CC-D2690A1DE8C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de3b53cf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de3b53cf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0747ed82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0747ed82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2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1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9267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489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51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12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71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68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 rot="10800000">
            <a:off x="6034180" y="-109136"/>
            <a:ext cx="4027520" cy="3938187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A64"/>
            </a:gs>
            <a:gs pos="23000">
              <a:srgbClr val="6DD84D"/>
            </a:gs>
            <a:gs pos="49000">
              <a:srgbClr val="17B342"/>
            </a:gs>
            <a:gs pos="77000">
              <a:srgbClr val="009E9A"/>
            </a:gs>
            <a:gs pos="100000">
              <a:srgbClr val="075E68"/>
            </a:gs>
          </a:gsLst>
          <a:lin ang="189007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76CD668-0409-A654-35D9-48B6C4B52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FlowTracking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Grupo 09</a:t>
            </a:r>
          </a:p>
        </p:txBody>
      </p:sp>
      <p:sp>
        <p:nvSpPr>
          <p:cNvPr id="18" name="Slide Number Placeholder 1" hidden="1">
            <a:extLst>
              <a:ext uri="{FF2B5EF4-FFF2-40B4-BE49-F238E27FC236}">
                <a16:creationId xmlns:a16="http://schemas.microsoft.com/office/drawing/2014/main" id="{2AF655E3-1118-F5EC-3D3F-5F913F90711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7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4" y="2173575"/>
            <a:ext cx="7510031" cy="796350"/>
          </a:xfrm>
        </p:spPr>
        <p:txBody>
          <a:bodyPr wrap="square" anchor="b">
            <a:noAutofit/>
          </a:bodyPr>
          <a:lstStyle/>
          <a:p>
            <a:pPr algn="ctr"/>
            <a:r>
              <a:rPr lang="pt-BR" sz="5400" dirty="0">
                <a:solidFill>
                  <a:srgbClr val="01F29B"/>
                </a:solidFill>
              </a:rPr>
              <a:t>Sensores e Arduíno</a:t>
            </a:r>
          </a:p>
        </p:txBody>
      </p: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90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9587A50-EE0A-41E5-8864-8B27D0C1A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14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10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C49E55B-F1F4-4304-87E3-CF8BF267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80" y="1661746"/>
            <a:ext cx="1820008" cy="1820008"/>
          </a:xfrm>
          <a:prstGeom prst="rect">
            <a:avLst/>
          </a:prstGeom>
        </p:spPr>
      </p:pic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3D51FD-D05C-4414-B147-B08064C381F7}"/>
              </a:ext>
            </a:extLst>
          </p:cNvPr>
          <p:cNvSpPr/>
          <p:nvPr/>
        </p:nvSpPr>
        <p:spPr>
          <a:xfrm>
            <a:off x="3607805" y="1634450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cadEmpresa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3670710C-9CB1-46EB-9A2B-9DB74D03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10939"/>
              </p:ext>
            </p:extLst>
          </p:nvPr>
        </p:nvGraphicFramePr>
        <p:xfrm>
          <a:off x="1903361" y="2053590"/>
          <a:ext cx="5337278" cy="103632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385177284"/>
                    </a:ext>
                  </a:extLst>
                </a:gridCol>
                <a:gridCol w="1448118">
                  <a:extLst>
                    <a:ext uri="{9D8B030D-6E8A-4147-A177-3AD203B41FA5}">
                      <a16:colId xmlns:a16="http://schemas.microsoft.com/office/drawing/2014/main" val="2386404747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764812277"/>
                    </a:ext>
                  </a:extLst>
                </a:gridCol>
                <a:gridCol w="1929550">
                  <a:extLst>
                    <a:ext uri="{9D8B030D-6E8A-4147-A177-3AD203B41FA5}">
                      <a16:colId xmlns:a16="http://schemas.microsoft.com/office/drawing/2014/main" val="334232627"/>
                    </a:ext>
                  </a:extLst>
                </a:gridCol>
              </a:tblGrid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nomeEmpresa</a:t>
                      </a:r>
                      <a:endParaRPr lang="pt-BR" sz="1400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responsavel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CNPJ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90964"/>
                  </a:ext>
                </a:extLst>
              </a:tr>
              <a:tr h="453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 err="1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JCDecaux</a:t>
                      </a:r>
                      <a:endParaRPr lang="pt-BR" b="1" dirty="0">
                        <a:ln>
                          <a:noFill/>
                        </a:ln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Brandão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b="1" dirty="0">
                          <a:ln>
                            <a:noFill/>
                          </a:ln>
                          <a:latin typeface="Roboto Slab" panose="020B0604020202020204" charset="0"/>
                          <a:ea typeface="Roboto Slab" panose="020B0604020202020204" charset="0"/>
                        </a:rPr>
                        <a:t>96.922.653/0001-05</a:t>
                      </a:r>
                    </a:p>
                    <a:p>
                      <a:endParaRPr lang="pt-BR" dirty="0"/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7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11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9085A0-53ED-4765-916E-E46439E01BE5}"/>
              </a:ext>
            </a:extLst>
          </p:cNvPr>
          <p:cNvSpPr/>
          <p:nvPr/>
        </p:nvSpPr>
        <p:spPr>
          <a:xfrm>
            <a:off x="3607805" y="1775337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cadFunc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07226162-F30C-4DD6-A1B6-3A8C29032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5554"/>
              </p:ext>
            </p:extLst>
          </p:nvPr>
        </p:nvGraphicFramePr>
        <p:xfrm>
          <a:off x="1842379" y="2196683"/>
          <a:ext cx="5459240" cy="750134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97942">
                  <a:extLst>
                    <a:ext uri="{9D8B030D-6E8A-4147-A177-3AD203B41FA5}">
                      <a16:colId xmlns:a16="http://schemas.microsoft.com/office/drawing/2014/main" val="819587692"/>
                    </a:ext>
                  </a:extLst>
                </a:gridCol>
                <a:gridCol w="923453">
                  <a:extLst>
                    <a:ext uri="{9D8B030D-6E8A-4147-A177-3AD203B41FA5}">
                      <a16:colId xmlns:a16="http://schemas.microsoft.com/office/drawing/2014/main" val="3329922230"/>
                    </a:ext>
                  </a:extLst>
                </a:gridCol>
                <a:gridCol w="1797368">
                  <a:extLst>
                    <a:ext uri="{9D8B030D-6E8A-4147-A177-3AD203B41FA5}">
                      <a16:colId xmlns:a16="http://schemas.microsoft.com/office/drawing/2014/main" val="3327732534"/>
                    </a:ext>
                  </a:extLst>
                </a:gridCol>
                <a:gridCol w="1321806">
                  <a:extLst>
                    <a:ext uri="{9D8B030D-6E8A-4147-A177-3AD203B41FA5}">
                      <a16:colId xmlns:a16="http://schemas.microsoft.com/office/drawing/2014/main" val="1511911927"/>
                    </a:ext>
                  </a:extLst>
                </a:gridCol>
                <a:gridCol w="918671">
                  <a:extLst>
                    <a:ext uri="{9D8B030D-6E8A-4147-A177-3AD203B41FA5}">
                      <a16:colId xmlns:a16="http://schemas.microsoft.com/office/drawing/2014/main" val="1091230056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nome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email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senha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81757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vicente@flow.com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vicentex15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8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40D777F-0D8B-4524-8594-19A62359F544}"/>
              </a:ext>
            </a:extLst>
          </p:cNvPr>
          <p:cNvSpPr/>
          <p:nvPr/>
        </p:nvSpPr>
        <p:spPr>
          <a:xfrm>
            <a:off x="3607802" y="1801639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latin typeface="Roboto Slab" panose="020B0604020202020204" charset="0"/>
                <a:ea typeface="Roboto Slab" panose="020B0604020202020204" charset="0"/>
              </a:rPr>
              <a:t>Estacao</a:t>
            </a:r>
            <a:endParaRPr lang="pt-BR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991927C7-C026-436D-A9FA-9AEB66128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60072"/>
              </p:ext>
            </p:extLst>
          </p:nvPr>
        </p:nvGraphicFramePr>
        <p:xfrm>
          <a:off x="2591115" y="2218450"/>
          <a:ext cx="3961765" cy="706599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125047847"/>
                    </a:ext>
                  </a:extLst>
                </a:gridCol>
                <a:gridCol w="1360805">
                  <a:extLst>
                    <a:ext uri="{9D8B030D-6E8A-4147-A177-3AD203B41FA5}">
                      <a16:colId xmlns:a16="http://schemas.microsoft.com/office/drawing/2014/main" val="3316289822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9036527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69953510"/>
                    </a:ext>
                  </a:extLst>
                </a:gridCol>
              </a:tblGrid>
              <a:tr h="335759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nomeEstacao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linha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fkToken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26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Tatuapé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02201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6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94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2E1BDC-9D8C-4E18-B0D3-0C891284744D}"/>
              </a:ext>
            </a:extLst>
          </p:cNvPr>
          <p:cNvSpPr/>
          <p:nvPr/>
        </p:nvSpPr>
        <p:spPr>
          <a:xfrm>
            <a:off x="3607805" y="1792586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Roboto Slab" panose="020B0604020202020204" charset="0"/>
                <a:ea typeface="Roboto Slab" panose="020B0604020202020204" charset="0"/>
              </a:rPr>
              <a:t>Sensor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8AA0BB66-9C17-4129-A0FF-6FC7549B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20454"/>
              </p:ext>
            </p:extLst>
          </p:nvPr>
        </p:nvGraphicFramePr>
        <p:xfrm>
          <a:off x="3117752" y="2219016"/>
          <a:ext cx="2908493" cy="1854200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905228950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3850091444"/>
                    </a:ext>
                  </a:extLst>
                </a:gridCol>
                <a:gridCol w="1079058">
                  <a:extLst>
                    <a:ext uri="{9D8B030D-6E8A-4147-A177-3AD203B41FA5}">
                      <a16:colId xmlns:a16="http://schemas.microsoft.com/office/drawing/2014/main" val="296874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localizacao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fkEstacao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6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Catraca-Leste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Catraca-Norte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57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Catraca-Sul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99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Catraca-Oeste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34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58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84FBC45-BE1A-4510-8FF0-B0F34665F25C}"/>
              </a:ext>
            </a:extLst>
          </p:cNvPr>
          <p:cNvSpPr/>
          <p:nvPr/>
        </p:nvSpPr>
        <p:spPr>
          <a:xfrm>
            <a:off x="3607804" y="1320425"/>
            <a:ext cx="1928389" cy="3440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  <a:latin typeface="Roboto Slab" panose="020B0604020202020204" charset="0"/>
                <a:ea typeface="Roboto Slab" panose="020B0604020202020204" charset="0"/>
              </a:rPr>
              <a:t>Registro</a:t>
            </a:r>
          </a:p>
        </p:txBody>
      </p:sp>
      <p:graphicFrame>
        <p:nvGraphicFramePr>
          <p:cNvPr id="4" name="Tabela 6">
            <a:extLst>
              <a:ext uri="{FF2B5EF4-FFF2-40B4-BE49-F238E27FC236}">
                <a16:creationId xmlns:a16="http://schemas.microsoft.com/office/drawing/2014/main" id="{CA35E713-3DB3-4C64-92C2-6CFE6BB6E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9845"/>
              </p:ext>
            </p:extLst>
          </p:nvPr>
        </p:nvGraphicFramePr>
        <p:xfrm>
          <a:off x="2322827" y="1739611"/>
          <a:ext cx="4498341" cy="2204075"/>
        </p:xfrm>
        <a:graphic>
          <a:graphicData uri="http://schemas.openxmlformats.org/drawingml/2006/table">
            <a:tbl>
              <a:tblPr firstRow="1" bandRow="1">
                <a:tableStyleId>{F9AC80AE-7BAF-4353-BDF4-EDCBCDF36947}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3232474625"/>
                    </a:ext>
                  </a:extLst>
                </a:gridCol>
                <a:gridCol w="1629093">
                  <a:extLst>
                    <a:ext uri="{9D8B030D-6E8A-4147-A177-3AD203B41FA5}">
                      <a16:colId xmlns:a16="http://schemas.microsoft.com/office/drawing/2014/main" val="1494333501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400854903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73194956"/>
                    </a:ext>
                  </a:extLst>
                </a:gridCol>
              </a:tblGrid>
              <a:tr h="271857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ID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dataRegistro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Registro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 err="1">
                          <a:latin typeface="Roboto Slab" panose="020B0604020202020204" charset="0"/>
                          <a:ea typeface="Roboto Slab" panose="020B0604020202020204" charset="0"/>
                        </a:rPr>
                        <a:t>fkSensores</a:t>
                      </a:r>
                      <a:endParaRPr lang="pt-BR" b="1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26274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06:40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6384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111531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49882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06:44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484310"/>
                  </a:ext>
                </a:extLst>
              </a:tr>
              <a:tr h="379855"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2022-04-12 06:45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latin typeface="Roboto Slab" panose="020B0604020202020204" charset="0"/>
                          <a:ea typeface="Roboto Slab" panose="020B0604020202020204" charset="0"/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1F2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91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2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367748" y="1506080"/>
            <a:ext cx="5546034" cy="8170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Obrigado pela atenção!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620612" y="2323152"/>
            <a:ext cx="4293170" cy="817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>
                <a:latin typeface="Roboto"/>
                <a:ea typeface="Roboto"/>
                <a:cs typeface="Roboto"/>
                <a:sym typeface="Roboto"/>
              </a:rPr>
              <a:t>Alguma questão?</a:t>
            </a:r>
            <a:endParaRPr sz="4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6581326" y="1707112"/>
            <a:ext cx="1332809" cy="1232079"/>
            <a:chOff x="5975075" y="2327500"/>
            <a:chExt cx="420100" cy="388350"/>
          </a:xfrm>
        </p:grpSpPr>
        <p:sp>
          <p:nvSpPr>
            <p:cNvPr id="312" name="Google Shape;312;p3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1F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1F29B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3513138" y="753643"/>
            <a:ext cx="211772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1F29B"/>
                </a:solidFill>
              </a:rPr>
              <a:t>Equipe</a:t>
            </a:r>
            <a:endParaRPr sz="4000" dirty="0">
              <a:solidFill>
                <a:srgbClr val="01F29B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275654" y="3088323"/>
            <a:ext cx="192617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Matheus Alves de Oliveira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2583994" y="3088324"/>
            <a:ext cx="1834024" cy="8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Vinicius Soares de Souza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629429" y="3088324"/>
            <a:ext cx="2234636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Miguel Augusto Sousa Mendes</a:t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7075476" y="3088324"/>
            <a:ext cx="1916124" cy="8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Alysson Almeida Santos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Desenvolvedor</a:t>
            </a:r>
            <a:endParaRPr sz="9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400"/>
              </a:spcBef>
            </a:pPr>
            <a:r>
              <a:rPr lang="pt-BR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Jovem desenvolvedor que busca trazer grandes inovações no mundo tecnológico.</a:t>
            </a:r>
            <a:endParaRPr lang="pt-BR"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m 5" descr="Foto de uma pessoa olhando para a câmera&#10;&#10;Descrição gerada automaticamente">
            <a:extLst>
              <a:ext uri="{FF2B5EF4-FFF2-40B4-BE49-F238E27FC236}">
                <a16:creationId xmlns:a16="http://schemas.microsoft.com/office/drawing/2014/main" id="{D2432DAD-1A2B-4E86-9935-8F9216A1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75" y="1470718"/>
            <a:ext cx="1479092" cy="1479090"/>
          </a:xfrm>
          <a:prstGeom prst="rect">
            <a:avLst/>
          </a:prstGeom>
        </p:spPr>
      </p:pic>
      <p:pic>
        <p:nvPicPr>
          <p:cNvPr id="10" name="Imagem 9" descr="Foto preta e branca de rosto de homem visto de perto&#10;&#10;Descrição gerada automaticamente">
            <a:extLst>
              <a:ext uri="{FF2B5EF4-FFF2-40B4-BE49-F238E27FC236}">
                <a16:creationId xmlns:a16="http://schemas.microsoft.com/office/drawing/2014/main" id="{53CE6163-1237-40B2-B064-8655468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38" y="1470718"/>
            <a:ext cx="1481170" cy="1481170"/>
          </a:xfrm>
          <a:prstGeom prst="rect">
            <a:avLst/>
          </a:prstGeom>
        </p:spPr>
      </p:pic>
      <p:pic>
        <p:nvPicPr>
          <p:cNvPr id="14" name="Imagem 13" descr="Foto preta e branca de rosto de homem sorrindo&#10;&#10;Descrição gerada automaticamente">
            <a:extLst>
              <a:ext uri="{FF2B5EF4-FFF2-40B4-BE49-F238E27FC236}">
                <a16:creationId xmlns:a16="http://schemas.microsoft.com/office/drawing/2014/main" id="{03FBE70A-F474-4497-981A-C334D57DB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01" y="1474884"/>
            <a:ext cx="1481170" cy="1481170"/>
          </a:xfrm>
          <a:prstGeom prst="rect">
            <a:avLst/>
          </a:prstGeom>
        </p:spPr>
      </p:pic>
      <p:pic>
        <p:nvPicPr>
          <p:cNvPr id="16" name="Imagem 15" descr="Foto editada de rosto de homem sorrindo&#10;&#10;Descrição gerada automaticamente">
            <a:extLst>
              <a:ext uri="{FF2B5EF4-FFF2-40B4-BE49-F238E27FC236}">
                <a16:creationId xmlns:a16="http://schemas.microsoft.com/office/drawing/2014/main" id="{1B6B594A-A8FD-4296-8F35-87F553A3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98" y="1470718"/>
            <a:ext cx="1485336" cy="1485336"/>
          </a:xfrm>
          <a:prstGeom prst="rect">
            <a:avLst/>
          </a:prstGeom>
        </p:spPr>
      </p:pic>
      <p:pic>
        <p:nvPicPr>
          <p:cNvPr id="15" name="Imagem 14" descr="Texto, Ícone&#10;&#10;Descrição gerada automaticamente">
            <a:extLst>
              <a:ext uri="{FF2B5EF4-FFF2-40B4-BE49-F238E27FC236}">
                <a16:creationId xmlns:a16="http://schemas.microsoft.com/office/drawing/2014/main" id="{46B19F2F-4B96-4022-8F1B-32CA79A5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4" grpId="0"/>
      <p:bldP spid="536" grpId="0"/>
      <p:bldP spid="5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75AB7B7-BD02-46F9-BCDC-95B9B6F92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  <p:sp>
        <p:nvSpPr>
          <p:cNvPr id="42" name="Título 3">
            <a:extLst>
              <a:ext uri="{FF2B5EF4-FFF2-40B4-BE49-F238E27FC236}">
                <a16:creationId xmlns:a16="http://schemas.microsoft.com/office/drawing/2014/main" id="{53E1299D-A79E-41ED-92DD-792CF3745955}"/>
              </a:ext>
            </a:extLst>
          </p:cNvPr>
          <p:cNvSpPr txBox="1">
            <a:spLocks/>
          </p:cNvSpPr>
          <p:nvPr/>
        </p:nvSpPr>
        <p:spPr>
          <a:xfrm>
            <a:off x="849599" y="297383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BR" sz="2700" dirty="0">
                <a:solidFill>
                  <a:srgbClr val="01F29B"/>
                </a:solidFill>
              </a:rPr>
              <a:t>Contextualização</a:t>
            </a:r>
          </a:p>
        </p:txBody>
      </p:sp>
      <p:pic>
        <p:nvPicPr>
          <p:cNvPr id="46" name="Imagem 45" descr="Texto, Ícone&#10;&#10;Descrição gerada automaticamente">
            <a:extLst>
              <a:ext uri="{FF2B5EF4-FFF2-40B4-BE49-F238E27FC236}">
                <a16:creationId xmlns:a16="http://schemas.microsoft.com/office/drawing/2014/main" id="{A399255F-6CFC-43F4-BEC0-4D7C7F3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C266A4E-9ECC-46F0-A119-6644990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44" y="1806045"/>
            <a:ext cx="1333078" cy="1333078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55EA565-7E69-4D56-ACC0-42FFBF77626B}"/>
              </a:ext>
            </a:extLst>
          </p:cNvPr>
          <p:cNvGrpSpPr/>
          <p:nvPr/>
        </p:nvGrpSpPr>
        <p:grpSpPr>
          <a:xfrm>
            <a:off x="154653" y="1346456"/>
            <a:ext cx="2064694" cy="2550702"/>
            <a:chOff x="282851" y="1346456"/>
            <a:chExt cx="2064694" cy="2550702"/>
          </a:xfrm>
        </p:grpSpPr>
        <p:pic>
          <p:nvPicPr>
            <p:cNvPr id="11" name="Imagem 10" descr="Ícone&#10;&#10;Descrição gerada automaticamente">
              <a:extLst>
                <a:ext uri="{FF2B5EF4-FFF2-40B4-BE49-F238E27FC236}">
                  <a16:creationId xmlns:a16="http://schemas.microsoft.com/office/drawing/2014/main" id="{1AC7D067-CD46-4B85-91F3-482118877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796" y="1860317"/>
              <a:ext cx="1278806" cy="1278806"/>
            </a:xfrm>
            <a:prstGeom prst="rect">
              <a:avLst/>
            </a:prstGeom>
          </p:spPr>
        </p:pic>
        <p:sp>
          <p:nvSpPr>
            <p:cNvPr id="17" name="Título 3">
              <a:extLst>
                <a:ext uri="{FF2B5EF4-FFF2-40B4-BE49-F238E27FC236}">
                  <a16:creationId xmlns:a16="http://schemas.microsoft.com/office/drawing/2014/main" id="{D0424D98-0714-4CC4-BAB0-996BF9FF6FF5}"/>
                </a:ext>
              </a:extLst>
            </p:cNvPr>
            <p:cNvSpPr txBox="1">
              <a:spLocks/>
            </p:cNvSpPr>
            <p:nvPr/>
          </p:nvSpPr>
          <p:spPr>
            <a:xfrm>
              <a:off x="864653" y="1346456"/>
              <a:ext cx="901092" cy="3080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Missão</a:t>
              </a:r>
            </a:p>
          </p:txBody>
        </p:sp>
        <p:sp>
          <p:nvSpPr>
            <p:cNvPr id="14" name="Título 3">
              <a:extLst>
                <a:ext uri="{FF2B5EF4-FFF2-40B4-BE49-F238E27FC236}">
                  <a16:creationId xmlns:a16="http://schemas.microsoft.com/office/drawing/2014/main" id="{768A2F05-446A-4D40-A027-2AA3AD1B83D5}"/>
                </a:ext>
              </a:extLst>
            </p:cNvPr>
            <p:cNvSpPr txBox="1">
              <a:spLocks/>
            </p:cNvSpPr>
            <p:nvPr/>
          </p:nvSpPr>
          <p:spPr>
            <a:xfrm>
              <a:off x="282851" y="3344931"/>
              <a:ext cx="2064694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chemeClr val="tx1"/>
                  </a:solidFill>
                </a:rPr>
                <a:t>Entregar dados através de sensores e gráficos, para otimizar a gestão de valores.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2B5CC2-5744-407F-AE93-3BAA34396E35}"/>
              </a:ext>
            </a:extLst>
          </p:cNvPr>
          <p:cNvGrpSpPr/>
          <p:nvPr/>
        </p:nvGrpSpPr>
        <p:grpSpPr>
          <a:xfrm>
            <a:off x="2349313" y="1334251"/>
            <a:ext cx="2121556" cy="2547634"/>
            <a:chOff x="2396446" y="1334251"/>
            <a:chExt cx="2121556" cy="2547634"/>
          </a:xfrm>
        </p:grpSpPr>
        <p:pic>
          <p:nvPicPr>
            <p:cNvPr id="15" name="Imagem 14" descr="Ícone&#10;&#10;Descrição gerada automaticamente">
              <a:extLst>
                <a:ext uri="{FF2B5EF4-FFF2-40B4-BE49-F238E27FC236}">
                  <a16:creationId xmlns:a16="http://schemas.microsoft.com/office/drawing/2014/main" id="{1AF11BEC-4C1A-4441-AC4F-F50D290D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594" y="1831065"/>
              <a:ext cx="1308058" cy="1308058"/>
            </a:xfrm>
            <a:prstGeom prst="rect">
              <a:avLst/>
            </a:prstGeom>
          </p:spPr>
        </p:pic>
        <p:sp>
          <p:nvSpPr>
            <p:cNvPr id="19" name="Título 3">
              <a:extLst>
                <a:ext uri="{FF2B5EF4-FFF2-40B4-BE49-F238E27FC236}">
                  <a16:creationId xmlns:a16="http://schemas.microsoft.com/office/drawing/2014/main" id="{0DC73838-7D13-413F-8920-75B30859D820}"/>
                </a:ext>
              </a:extLst>
            </p:cNvPr>
            <p:cNvSpPr txBox="1">
              <a:spLocks/>
            </p:cNvSpPr>
            <p:nvPr/>
          </p:nvSpPr>
          <p:spPr>
            <a:xfrm>
              <a:off x="3046351" y="1334251"/>
              <a:ext cx="712544" cy="32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Visão</a:t>
              </a:r>
            </a:p>
          </p:txBody>
        </p:sp>
        <p:sp>
          <p:nvSpPr>
            <p:cNvPr id="16" name="Título 3">
              <a:extLst>
                <a:ext uri="{FF2B5EF4-FFF2-40B4-BE49-F238E27FC236}">
                  <a16:creationId xmlns:a16="http://schemas.microsoft.com/office/drawing/2014/main" id="{50229796-BA73-408A-A955-FF9D8E245D87}"/>
                </a:ext>
              </a:extLst>
            </p:cNvPr>
            <p:cNvSpPr txBox="1">
              <a:spLocks/>
            </p:cNvSpPr>
            <p:nvPr/>
          </p:nvSpPr>
          <p:spPr>
            <a:xfrm>
              <a:off x="2396446" y="3315679"/>
              <a:ext cx="2121556" cy="56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Ser a maior empresa de prestação de serviços de análise de fluxo de pessoas.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98A6C7F-B854-44DA-A3B9-194583EDD367}"/>
              </a:ext>
            </a:extLst>
          </p:cNvPr>
          <p:cNvGrpSpPr/>
          <p:nvPr/>
        </p:nvGrpSpPr>
        <p:grpSpPr>
          <a:xfrm>
            <a:off x="4624401" y="1334251"/>
            <a:ext cx="1900560" cy="2558543"/>
            <a:chOff x="4566903" y="1338615"/>
            <a:chExt cx="1900560" cy="2558543"/>
          </a:xfrm>
        </p:grpSpPr>
        <p:sp>
          <p:nvSpPr>
            <p:cNvPr id="18" name="Título 3">
              <a:extLst>
                <a:ext uri="{FF2B5EF4-FFF2-40B4-BE49-F238E27FC236}">
                  <a16:creationId xmlns:a16="http://schemas.microsoft.com/office/drawing/2014/main" id="{4D7E3BDB-6598-41A0-B93E-AAFC5CD0F583}"/>
                </a:ext>
              </a:extLst>
            </p:cNvPr>
            <p:cNvSpPr txBox="1">
              <a:spLocks/>
            </p:cNvSpPr>
            <p:nvPr/>
          </p:nvSpPr>
          <p:spPr>
            <a:xfrm>
              <a:off x="5039501" y="1338615"/>
              <a:ext cx="97287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Valores</a:t>
              </a:r>
            </a:p>
          </p:txBody>
        </p:sp>
        <p:sp>
          <p:nvSpPr>
            <p:cNvPr id="20" name="Título 3">
              <a:extLst>
                <a:ext uri="{FF2B5EF4-FFF2-40B4-BE49-F238E27FC236}">
                  <a16:creationId xmlns:a16="http://schemas.microsoft.com/office/drawing/2014/main" id="{25DAB1C3-11D2-4FE0-86EA-107B0FA5800D}"/>
                </a:ext>
              </a:extLst>
            </p:cNvPr>
            <p:cNvSpPr txBox="1">
              <a:spLocks/>
            </p:cNvSpPr>
            <p:nvPr/>
          </p:nvSpPr>
          <p:spPr>
            <a:xfrm>
              <a:off x="4566903" y="3344931"/>
              <a:ext cx="1900560" cy="552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dirty="0">
                  <a:solidFill>
                    <a:srgbClr val="000000"/>
                  </a:solidFill>
                </a:rPr>
                <a:t>Inovação</a:t>
              </a:r>
              <a:r>
                <a:rPr lang="pt-BR" sz="1200" b="0" dirty="0">
                  <a:solidFill>
                    <a:schemeClr val="tx1"/>
                  </a:solidFill>
                </a:rPr>
                <a:t>, foco no cliente, rentabilidade e autonomia.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DEE0BF-C4EA-4BEA-AF65-5C2F5329455A}"/>
              </a:ext>
            </a:extLst>
          </p:cNvPr>
          <p:cNvGrpSpPr/>
          <p:nvPr/>
        </p:nvGrpSpPr>
        <p:grpSpPr>
          <a:xfrm>
            <a:off x="6678494" y="1334251"/>
            <a:ext cx="2121556" cy="2703534"/>
            <a:chOff x="6565265" y="1334251"/>
            <a:chExt cx="2121556" cy="2703534"/>
          </a:xfrm>
        </p:grpSpPr>
        <p:pic>
          <p:nvPicPr>
            <p:cNvPr id="6" name="Imagem 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BB651180-426F-4C8B-9AC4-B6096989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348" y="1778889"/>
              <a:ext cx="1387390" cy="1387390"/>
            </a:xfrm>
            <a:prstGeom prst="rect">
              <a:avLst/>
            </a:prstGeom>
          </p:spPr>
        </p:pic>
        <p:sp>
          <p:nvSpPr>
            <p:cNvPr id="21" name="Título 3">
              <a:extLst>
                <a:ext uri="{FF2B5EF4-FFF2-40B4-BE49-F238E27FC236}">
                  <a16:creationId xmlns:a16="http://schemas.microsoft.com/office/drawing/2014/main" id="{97866469-CC8C-46AD-BEA0-F4794BDB2175}"/>
                </a:ext>
              </a:extLst>
            </p:cNvPr>
            <p:cNvSpPr txBox="1">
              <a:spLocks/>
            </p:cNvSpPr>
            <p:nvPr/>
          </p:nvSpPr>
          <p:spPr>
            <a:xfrm>
              <a:off x="7019791" y="1334251"/>
              <a:ext cx="1212503" cy="315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2000" dirty="0">
                  <a:solidFill>
                    <a:schemeClr val="tx1"/>
                  </a:solidFill>
                </a:rPr>
                <a:t>Problema</a:t>
              </a:r>
            </a:p>
          </p:txBody>
        </p:sp>
        <p:sp>
          <p:nvSpPr>
            <p:cNvPr id="22" name="Título 3">
              <a:extLst>
                <a:ext uri="{FF2B5EF4-FFF2-40B4-BE49-F238E27FC236}">
                  <a16:creationId xmlns:a16="http://schemas.microsoft.com/office/drawing/2014/main" id="{256C24E8-5315-4E29-B8B0-A369E843E1EF}"/>
                </a:ext>
              </a:extLst>
            </p:cNvPr>
            <p:cNvSpPr txBox="1">
              <a:spLocks/>
            </p:cNvSpPr>
            <p:nvPr/>
          </p:nvSpPr>
          <p:spPr>
            <a:xfrm>
              <a:off x="6565265" y="3295023"/>
              <a:ext cx="2121556" cy="742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200" b="0" i="0" dirty="0">
                  <a:solidFill>
                    <a:srgbClr val="000000"/>
                  </a:solidFill>
                  <a:effectLst/>
                  <a:latin typeface="Roboto Slab" panose="020B0604020202020204" charset="0"/>
                  <a:ea typeface="Roboto Slab" panose="020B0604020202020204" charset="0"/>
                </a:rPr>
                <a:t>Desbalanceamento de preços no valor do aluguel e falta de estratégia na distribuição de anúncios.</a:t>
              </a:r>
              <a:endParaRPr lang="pt-BR" sz="1200" b="0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25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EF425BAC-59BD-43B1-8A1E-A76685A3F729}"/>
              </a:ext>
            </a:extLst>
          </p:cNvPr>
          <p:cNvGrpSpPr/>
          <p:nvPr/>
        </p:nvGrpSpPr>
        <p:grpSpPr>
          <a:xfrm>
            <a:off x="306694" y="942316"/>
            <a:ext cx="1751029" cy="1584737"/>
            <a:chOff x="306694" y="942316"/>
            <a:chExt cx="1751029" cy="1584737"/>
          </a:xfrm>
        </p:grpSpPr>
        <p:pic>
          <p:nvPicPr>
            <p:cNvPr id="3" name="Imagem 2" descr="Placa com fundo preto&#10;&#10;Descrição gerada automaticamente com confiança média">
              <a:extLst>
                <a:ext uri="{FF2B5EF4-FFF2-40B4-BE49-F238E27FC236}">
                  <a16:creationId xmlns:a16="http://schemas.microsoft.com/office/drawing/2014/main" id="{5E5E6AC9-5C4E-4307-8EF5-08AADC0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31" y="1167897"/>
              <a:ext cx="1359156" cy="1359156"/>
            </a:xfrm>
            <a:prstGeom prst="rect">
              <a:avLst/>
            </a:prstGeom>
          </p:spPr>
        </p:pic>
        <p:sp>
          <p:nvSpPr>
            <p:cNvPr id="49" name="Título 3">
              <a:extLst>
                <a:ext uri="{FF2B5EF4-FFF2-40B4-BE49-F238E27FC236}">
                  <a16:creationId xmlns:a16="http://schemas.microsoft.com/office/drawing/2014/main" id="{1A8C475B-9EF3-4F4E-9D01-F7233214D6AC}"/>
                </a:ext>
              </a:extLst>
            </p:cNvPr>
            <p:cNvSpPr txBox="1">
              <a:spLocks/>
            </p:cNvSpPr>
            <p:nvPr/>
          </p:nvSpPr>
          <p:spPr>
            <a:xfrm>
              <a:off x="306694" y="942316"/>
              <a:ext cx="1751029" cy="225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r>
                <a:rPr lang="pt-BR" sz="1600" dirty="0">
                  <a:solidFill>
                    <a:schemeClr val="tx1"/>
                  </a:solidFill>
                </a:rPr>
                <a:t>Acesse </a:t>
              </a:r>
              <a:r>
                <a:rPr lang="pt-BR" sz="1500" dirty="0">
                  <a:solidFill>
                    <a:schemeClr val="tx1"/>
                  </a:solidFill>
                </a:rPr>
                <a:t>nosso</a:t>
              </a:r>
              <a:r>
                <a:rPr lang="pt-BR" sz="1600" dirty="0">
                  <a:solidFill>
                    <a:schemeClr val="tx1"/>
                  </a:solidFill>
                </a:rPr>
                <a:t> site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49C565AE-6A69-417A-BB5F-7AC95B7AFACE}"/>
              </a:ext>
            </a:extLst>
          </p:cNvPr>
          <p:cNvGrpSpPr/>
          <p:nvPr/>
        </p:nvGrpSpPr>
        <p:grpSpPr>
          <a:xfrm>
            <a:off x="3062034" y="880637"/>
            <a:ext cx="3397477" cy="1953976"/>
            <a:chOff x="3062034" y="880637"/>
            <a:chExt cx="3397477" cy="1953976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11E5939C-3802-47C2-BB68-425469DCDF57}"/>
                </a:ext>
              </a:extLst>
            </p:cNvPr>
            <p:cNvGrpSpPr/>
            <p:nvPr/>
          </p:nvGrpSpPr>
          <p:grpSpPr>
            <a:xfrm>
              <a:off x="4214564" y="880637"/>
              <a:ext cx="2244947" cy="1953976"/>
              <a:chOff x="4214564" y="880637"/>
              <a:chExt cx="2244947" cy="1953976"/>
            </a:xfrm>
          </p:grpSpPr>
          <p:pic>
            <p:nvPicPr>
              <p:cNvPr id="7" name="Imagem 6" descr="Ícone&#10;&#10;Descrição gerada automaticamente">
                <a:extLst>
                  <a:ext uri="{FF2B5EF4-FFF2-40B4-BE49-F238E27FC236}">
                    <a16:creationId xmlns:a16="http://schemas.microsoft.com/office/drawing/2014/main" id="{6477A14D-BC1F-44C0-81EE-2886A2A82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593" y="880637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1" name="Título 3">
                <a:extLst>
                  <a:ext uri="{FF2B5EF4-FFF2-40B4-BE49-F238E27FC236}">
                    <a16:creationId xmlns:a16="http://schemas.microsoft.com/office/drawing/2014/main" id="{B8FA5013-066D-4FFA-9F61-910E80BDA0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4564" y="2438313"/>
                <a:ext cx="2244947" cy="39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Cadastre sua empresa e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Funcionários</a:t>
                </a:r>
              </a:p>
            </p:txBody>
          </p:sp>
        </p:grpSp>
        <p:cxnSp>
          <p:nvCxnSpPr>
            <p:cNvPr id="114" name="Conector: Curvo 113">
              <a:extLst>
                <a:ext uri="{FF2B5EF4-FFF2-40B4-BE49-F238E27FC236}">
                  <a16:creationId xmlns:a16="http://schemas.microsoft.com/office/drawing/2014/main" id="{B4BA127F-E546-4C04-908E-9336CE935EE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08642" y="1379983"/>
              <a:ext cx="1100462" cy="1193677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F73E459B-5B78-4732-BE91-F3E4A4C49D1E}"/>
              </a:ext>
            </a:extLst>
          </p:cNvPr>
          <p:cNvGrpSpPr/>
          <p:nvPr/>
        </p:nvGrpSpPr>
        <p:grpSpPr>
          <a:xfrm>
            <a:off x="5337039" y="2750924"/>
            <a:ext cx="3109003" cy="2123579"/>
            <a:chOff x="5337039" y="2750924"/>
            <a:chExt cx="3109003" cy="2123579"/>
          </a:xfrm>
        </p:grpSpPr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B0357833-F945-42E0-BCB9-CC9B6F72F47C}"/>
                </a:ext>
              </a:extLst>
            </p:cNvPr>
            <p:cNvGrpSpPr/>
            <p:nvPr/>
          </p:nvGrpSpPr>
          <p:grpSpPr>
            <a:xfrm>
              <a:off x="6452771" y="2750924"/>
              <a:ext cx="1993271" cy="2123579"/>
              <a:chOff x="6234068" y="2695773"/>
              <a:chExt cx="1993271" cy="2123579"/>
            </a:xfrm>
          </p:grpSpPr>
          <p:pic>
            <p:nvPicPr>
              <p:cNvPr id="12" name="Imagem 11" descr="Ícone&#10;&#10;Descrição gerada automaticamente">
                <a:extLst>
                  <a:ext uri="{FF2B5EF4-FFF2-40B4-BE49-F238E27FC236}">
                    <a16:creationId xmlns:a16="http://schemas.microsoft.com/office/drawing/2014/main" id="{5D2F346E-30B8-427C-9394-0DD3F085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2260" y="2695773"/>
                <a:ext cx="1356888" cy="1356888"/>
              </a:xfrm>
              <a:prstGeom prst="rect">
                <a:avLst/>
              </a:prstGeom>
            </p:spPr>
          </p:pic>
          <p:sp>
            <p:nvSpPr>
              <p:cNvPr id="77" name="Título 3">
                <a:extLst>
                  <a:ext uri="{FF2B5EF4-FFF2-40B4-BE49-F238E27FC236}">
                    <a16:creationId xmlns:a16="http://schemas.microsoft.com/office/drawing/2014/main" id="{EFCFDB43-76C3-4654-A5E5-DCD838EBE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068" y="4161424"/>
                <a:ext cx="1993271" cy="6579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Agende a instalação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de 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nosso produto</a:t>
                </a:r>
              </a:p>
            </p:txBody>
          </p:sp>
        </p:grpSp>
        <p:cxnSp>
          <p:nvCxnSpPr>
            <p:cNvPr id="117" name="Conector: Curvo 116">
              <a:extLst>
                <a:ext uri="{FF2B5EF4-FFF2-40B4-BE49-F238E27FC236}">
                  <a16:creationId xmlns:a16="http://schemas.microsoft.com/office/drawing/2014/main" id="{35BCBF8A-DA41-4BB6-ADB4-DE5219A9AFF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24587" y="2977112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8" name="Conector: Curvo 147">
            <a:extLst>
              <a:ext uri="{FF2B5EF4-FFF2-40B4-BE49-F238E27FC236}">
                <a16:creationId xmlns:a16="http://schemas.microsoft.com/office/drawing/2014/main" id="{277628A0-DCAF-46B1-837D-874410818C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33311" y="1615708"/>
            <a:ext cx="860115" cy="962574"/>
          </a:xfrm>
          <a:prstGeom prst="curvedConnector2">
            <a:avLst/>
          </a:prstGeom>
          <a:ln w="50800" cmpd="sng">
            <a:solidFill>
              <a:schemeClr val="tx1"/>
            </a:solidFill>
            <a:headEnd type="none" w="med" len="med"/>
            <a:tailEnd type="arrow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4D783D6F-479A-4CCC-B6C4-0E736394E036}"/>
              </a:ext>
            </a:extLst>
          </p:cNvPr>
          <p:cNvGrpSpPr/>
          <p:nvPr/>
        </p:nvGrpSpPr>
        <p:grpSpPr>
          <a:xfrm>
            <a:off x="1059953" y="2685539"/>
            <a:ext cx="2938974" cy="1804849"/>
            <a:chOff x="1059953" y="2685539"/>
            <a:chExt cx="2938974" cy="1804849"/>
          </a:xfrm>
        </p:grpSpPr>
        <p:cxnSp>
          <p:nvCxnSpPr>
            <p:cNvPr id="86" name="Conector: Curvo 85">
              <a:extLst>
                <a:ext uri="{FF2B5EF4-FFF2-40B4-BE49-F238E27FC236}">
                  <a16:creationId xmlns:a16="http://schemas.microsoft.com/office/drawing/2014/main" id="{4A98620D-24B3-4E40-A40D-F9CBC17DC3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98376" y="2647116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57" name="Agrupar 156">
              <a:extLst>
                <a:ext uri="{FF2B5EF4-FFF2-40B4-BE49-F238E27FC236}">
                  <a16:creationId xmlns:a16="http://schemas.microsoft.com/office/drawing/2014/main" id="{A6239DA3-BEA8-4638-A441-E5F601D8739C}"/>
                </a:ext>
              </a:extLst>
            </p:cNvPr>
            <p:cNvGrpSpPr/>
            <p:nvPr/>
          </p:nvGrpSpPr>
          <p:grpSpPr>
            <a:xfrm>
              <a:off x="2125141" y="2833011"/>
              <a:ext cx="1873786" cy="1657377"/>
              <a:chOff x="2178277" y="2802901"/>
              <a:chExt cx="1873786" cy="1657377"/>
            </a:xfrm>
          </p:grpSpPr>
          <p:sp>
            <p:nvSpPr>
              <p:cNvPr id="50" name="Título 3">
                <a:extLst>
                  <a:ext uri="{FF2B5EF4-FFF2-40B4-BE49-F238E27FC236}">
                    <a16:creationId xmlns:a16="http://schemas.microsoft.com/office/drawing/2014/main" id="{DF623C0E-DD79-48DA-A489-31AA74A19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8277" y="4245671"/>
                <a:ext cx="1873786" cy="214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600" dirty="0">
                    <a:solidFill>
                      <a:schemeClr val="tx1"/>
                    </a:solidFill>
                  </a:rPr>
                  <a:t>Faça uma simulação</a:t>
                </a:r>
              </a:p>
            </p:txBody>
          </p:sp>
          <p:pic>
            <p:nvPicPr>
              <p:cNvPr id="156" name="Imagem 155" descr="Ícone&#10;&#10;Descrição gerada automaticamente">
                <a:extLst>
                  <a:ext uri="{FF2B5EF4-FFF2-40B4-BE49-F238E27FC236}">
                    <a16:creationId xmlns:a16="http://schemas.microsoft.com/office/drawing/2014/main" id="{4A6245FE-A050-49B2-9E95-97B3C69E5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283" y="2802901"/>
                <a:ext cx="1329774" cy="1329774"/>
              </a:xfrm>
              <a:prstGeom prst="rect">
                <a:avLst/>
              </a:prstGeom>
            </p:spPr>
          </p:pic>
        </p:grpSp>
      </p:grpSp>
      <p:pic>
        <p:nvPicPr>
          <p:cNvPr id="158" name="Imagem 157" descr="Texto, Ícone&#10;&#10;Descrição gerada automaticamente">
            <a:extLst>
              <a:ext uri="{FF2B5EF4-FFF2-40B4-BE49-F238E27FC236}">
                <a16:creationId xmlns:a16="http://schemas.microsoft.com/office/drawing/2014/main" id="{939D7AFA-FD4E-44CB-869F-65EBA9D4F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5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D03D7CD-086F-4CBF-BFAD-C95CD1A00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9D88AAA2-ABA0-4CE4-AF01-87C897C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83550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Diagrama de Visão de negócio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3DA0939-226E-4A28-9045-BC8D74C8D2D9}"/>
              </a:ext>
            </a:extLst>
          </p:cNvPr>
          <p:cNvGrpSpPr/>
          <p:nvPr/>
        </p:nvGrpSpPr>
        <p:grpSpPr>
          <a:xfrm>
            <a:off x="378392" y="791793"/>
            <a:ext cx="1459966" cy="1861298"/>
            <a:chOff x="594569" y="2583035"/>
            <a:chExt cx="1459966" cy="1861298"/>
          </a:xfrm>
        </p:grpSpPr>
        <p:sp>
          <p:nvSpPr>
            <p:cNvPr id="9" name="Título 3">
              <a:extLst>
                <a:ext uri="{FF2B5EF4-FFF2-40B4-BE49-F238E27FC236}">
                  <a16:creationId xmlns:a16="http://schemas.microsoft.com/office/drawing/2014/main" id="{0A6902C8-EC18-477C-8942-7C7528490B5C}"/>
                </a:ext>
              </a:extLst>
            </p:cNvPr>
            <p:cNvSpPr txBox="1">
              <a:spLocks/>
            </p:cNvSpPr>
            <p:nvPr/>
          </p:nvSpPr>
          <p:spPr>
            <a:xfrm>
              <a:off x="594569" y="3956271"/>
              <a:ext cx="1459966" cy="488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200"/>
                <a:buFont typeface="Roboto Slab"/>
                <a:buNone/>
                <a:defRPr sz="3200" b="1" i="0" u="none" strike="noStrike" cap="none">
                  <a:solidFill>
                    <a:schemeClr val="accent2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Tenha acesso a </a:t>
              </a:r>
            </a:p>
            <a:p>
              <a:pPr algn="ctr"/>
              <a:r>
                <a:rPr lang="pt-BR" sz="1500" dirty="0">
                  <a:solidFill>
                    <a:schemeClr val="tx1"/>
                  </a:solidFill>
                </a:rPr>
                <a:t>nossos dados</a:t>
              </a:r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11489F17-0EEB-4E0B-9FBB-D0B97745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63" y="2583035"/>
              <a:ext cx="1245578" cy="1245578"/>
            </a:xfrm>
            <a:prstGeom prst="rect">
              <a:avLst/>
            </a:prstGeom>
          </p:spPr>
        </p:pic>
      </p:grpSp>
      <p:pic>
        <p:nvPicPr>
          <p:cNvPr id="18" name="Imagem 17" descr="Texto, Ícone&#10;&#10;Descrição gerada automaticamente">
            <a:extLst>
              <a:ext uri="{FF2B5EF4-FFF2-40B4-BE49-F238E27FC236}">
                <a16:creationId xmlns:a16="http://schemas.microsoft.com/office/drawing/2014/main" id="{89977B55-4C1E-4A20-B9A1-57BBF2241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B54FE95-2508-4C6E-A237-A2C38BBEEC8D}"/>
              </a:ext>
            </a:extLst>
          </p:cNvPr>
          <p:cNvGrpSpPr/>
          <p:nvPr/>
        </p:nvGrpSpPr>
        <p:grpSpPr>
          <a:xfrm>
            <a:off x="1108375" y="2888800"/>
            <a:ext cx="3307594" cy="1714964"/>
            <a:chOff x="1460570" y="2964983"/>
            <a:chExt cx="3307594" cy="1714964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DD476DD5-1B90-4AD7-B400-E9D46A11267F}"/>
                </a:ext>
              </a:extLst>
            </p:cNvPr>
            <p:cNvGrpSpPr/>
            <p:nvPr/>
          </p:nvGrpSpPr>
          <p:grpSpPr>
            <a:xfrm>
              <a:off x="2560297" y="3091869"/>
              <a:ext cx="2207867" cy="1588078"/>
              <a:chOff x="2656485" y="888052"/>
              <a:chExt cx="2207867" cy="1588078"/>
            </a:xfrm>
          </p:grpSpPr>
          <p:pic>
            <p:nvPicPr>
              <p:cNvPr id="15" name="Imagem 14" descr="Ícone&#10;&#10;Descrição gerada automaticamente">
                <a:extLst>
                  <a:ext uri="{FF2B5EF4-FFF2-40B4-BE49-F238E27FC236}">
                    <a16:creationId xmlns:a16="http://schemas.microsoft.com/office/drawing/2014/main" id="{FD61339D-3A1E-4FAB-84A4-46A6F651D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1585" y="888052"/>
                <a:ext cx="1157668" cy="1157668"/>
              </a:xfrm>
              <a:prstGeom prst="rect">
                <a:avLst/>
              </a:prstGeom>
            </p:spPr>
          </p:pic>
          <p:sp>
            <p:nvSpPr>
              <p:cNvPr id="20" name="Título 3">
                <a:extLst>
                  <a:ext uri="{FF2B5EF4-FFF2-40B4-BE49-F238E27FC236}">
                    <a16:creationId xmlns:a16="http://schemas.microsoft.com/office/drawing/2014/main" id="{68C4DAF7-2089-4FF5-93FD-4BCF64782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6485" y="2226072"/>
                <a:ext cx="2207867" cy="250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r>
                  <a:rPr lang="pt-BR" sz="1500" dirty="0">
                    <a:solidFill>
                      <a:schemeClr val="tx1"/>
                    </a:solidFill>
                  </a:rPr>
                  <a:t>Veja o fluxo de pessoas</a:t>
                </a:r>
              </a:p>
            </p:txBody>
          </p:sp>
        </p:grpSp>
        <p:cxnSp>
          <p:nvCxnSpPr>
            <p:cNvPr id="40" name="Conector: Curvo 39">
              <a:extLst>
                <a:ext uri="{FF2B5EF4-FFF2-40B4-BE49-F238E27FC236}">
                  <a16:creationId xmlns:a16="http://schemas.microsoft.com/office/drawing/2014/main" id="{6F8C65CB-5461-4CC7-8283-C062A832A14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8993" y="2926560"/>
              <a:ext cx="920924" cy="997770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48A59D3-81A7-404B-9043-B42B3FA5A3A1}"/>
              </a:ext>
            </a:extLst>
          </p:cNvPr>
          <p:cNvGrpSpPr/>
          <p:nvPr/>
        </p:nvGrpSpPr>
        <p:grpSpPr>
          <a:xfrm>
            <a:off x="3312035" y="776978"/>
            <a:ext cx="3172950" cy="2014694"/>
            <a:chOff x="3664229" y="878512"/>
            <a:chExt cx="3172950" cy="2014694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60805C5A-0AB2-49CD-80B1-A907760821E2}"/>
                </a:ext>
              </a:extLst>
            </p:cNvPr>
            <p:cNvGrpSpPr/>
            <p:nvPr/>
          </p:nvGrpSpPr>
          <p:grpSpPr>
            <a:xfrm>
              <a:off x="4411176" y="878512"/>
              <a:ext cx="2426003" cy="2014694"/>
              <a:chOff x="5315038" y="2789033"/>
              <a:chExt cx="2426003" cy="2014694"/>
            </a:xfrm>
          </p:grpSpPr>
          <p:pic>
            <p:nvPicPr>
              <p:cNvPr id="17" name="Imagem 16" descr="Ícone&#10;&#10;Descrição gerada automaticamente">
                <a:extLst>
                  <a:ext uri="{FF2B5EF4-FFF2-40B4-BE49-F238E27FC236}">
                    <a16:creationId xmlns:a16="http://schemas.microsoft.com/office/drawing/2014/main" id="{E5C68C23-A882-4399-96ED-B3C3A9E608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2274" y="2789033"/>
                <a:ext cx="1311532" cy="1311532"/>
              </a:xfrm>
              <a:prstGeom prst="rect">
                <a:avLst/>
              </a:prstGeom>
            </p:spPr>
          </p:pic>
          <p:sp>
            <p:nvSpPr>
              <p:cNvPr id="21" name="Título 3">
                <a:extLst>
                  <a:ext uri="{FF2B5EF4-FFF2-40B4-BE49-F238E27FC236}">
                    <a16:creationId xmlns:a16="http://schemas.microsoft.com/office/drawing/2014/main" id="{80A1897F-CFBD-4998-827A-8E6AC006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038" y="4143742"/>
                <a:ext cx="2426003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Tome decisões a partir do</a:t>
                </a:r>
              </a:p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fluxo e dados disponibilizados</a:t>
                </a:r>
              </a:p>
            </p:txBody>
          </p:sp>
        </p:grpSp>
        <p:cxnSp>
          <p:nvCxnSpPr>
            <p:cNvPr id="42" name="Conector: Curvo 41">
              <a:extLst>
                <a:ext uri="{FF2B5EF4-FFF2-40B4-BE49-F238E27FC236}">
                  <a16:creationId xmlns:a16="http://schemas.microsoft.com/office/drawing/2014/main" id="{2B7B8ADF-1E33-442D-AA7B-FA6758FEFA7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715458" y="1570343"/>
              <a:ext cx="860115" cy="962574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21E02EF-8D1C-4E9B-8D23-542A04050534}"/>
              </a:ext>
            </a:extLst>
          </p:cNvPr>
          <p:cNvGrpSpPr/>
          <p:nvPr/>
        </p:nvGrpSpPr>
        <p:grpSpPr>
          <a:xfrm>
            <a:off x="5271984" y="2782686"/>
            <a:ext cx="3170863" cy="2016914"/>
            <a:chOff x="5271984" y="2782686"/>
            <a:chExt cx="3170863" cy="201691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88B51E3-ADCA-40A9-A253-647BC91129D2}"/>
                </a:ext>
              </a:extLst>
            </p:cNvPr>
            <p:cNvGrpSpPr/>
            <p:nvPr/>
          </p:nvGrpSpPr>
          <p:grpSpPr>
            <a:xfrm>
              <a:off x="6484985" y="2782686"/>
              <a:ext cx="1957862" cy="2016914"/>
              <a:chOff x="6842188" y="724511"/>
              <a:chExt cx="1957862" cy="2016914"/>
            </a:xfrm>
          </p:grpSpPr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6539A27C-0C43-45DF-A60E-A7059C1F5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6839" y="724511"/>
                <a:ext cx="1248560" cy="1248560"/>
              </a:xfrm>
              <a:prstGeom prst="rect">
                <a:avLst/>
              </a:prstGeom>
            </p:spPr>
          </p:pic>
          <p:sp>
            <p:nvSpPr>
              <p:cNvPr id="22" name="Título 3">
                <a:extLst>
                  <a:ext uri="{FF2B5EF4-FFF2-40B4-BE49-F238E27FC236}">
                    <a16:creationId xmlns:a16="http://schemas.microsoft.com/office/drawing/2014/main" id="{586771F4-43B3-4A5C-84C0-857B4669DC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188" y="2081440"/>
                <a:ext cx="1957862" cy="659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1pPr>
                <a:lvl2pPr marR="0" lvl="1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2pPr>
                <a:lvl3pPr marR="0" lvl="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3pPr>
                <a:lvl4pPr marR="0" lvl="3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4pPr>
                <a:lvl5pPr marR="0" lvl="4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5pPr>
                <a:lvl6pPr marR="0" lvl="5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6pPr>
                <a:lvl7pPr marR="0" lvl="6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7pPr>
                <a:lvl8pPr marR="0" lvl="7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8pPr>
                <a:lvl9pPr marR="0" lvl="8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3200"/>
                  <a:buFont typeface="Roboto Slab"/>
                  <a:buNone/>
                  <a:defRPr sz="3200" b="1" i="0" u="none" strike="noStrike" cap="none">
                    <a:solidFill>
                      <a:schemeClr val="accent2"/>
                    </a:solidFill>
                    <a:latin typeface="Roboto Slab"/>
                    <a:ea typeface="Roboto Slab"/>
                    <a:cs typeface="Roboto Slab"/>
                    <a:sym typeface="Roboto Slab"/>
                  </a:defRPr>
                </a:lvl9pPr>
              </a:lstStyle>
              <a:p>
                <a:pPr algn="ctr"/>
                <a:r>
                  <a:rPr lang="pt-BR" sz="1500" dirty="0">
                    <a:solidFill>
                      <a:schemeClr val="tx1"/>
                    </a:solidFill>
                  </a:rPr>
                  <a:t>Aplique suas novas políticas e veja o resultado acontecer!</a:t>
                </a:r>
              </a:p>
            </p:txBody>
          </p:sp>
        </p:grp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351F4BCD-FBF4-42AB-A8FE-323845A9E5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532" y="2965038"/>
              <a:ext cx="849065" cy="1024162"/>
            </a:xfrm>
            <a:prstGeom prst="curvedConnector2">
              <a:avLst/>
            </a:prstGeom>
            <a:ln w="50800" cmpd="sng">
              <a:solidFill>
                <a:schemeClr val="tx1"/>
              </a:solidFill>
              <a:headEnd type="none" w="med" len="med"/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4748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3C7B7C-A4C5-6FF8-4368-63C1852274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13A637D1-6509-3594-147B-357D592EF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284492"/>
            <a:ext cx="489672" cy="489672"/>
          </a:xfrm>
          <a:prstGeom prst="rect">
            <a:avLst/>
          </a:prstGeom>
        </p:spPr>
      </p:pic>
      <p:pic>
        <p:nvPicPr>
          <p:cNvPr id="6" name="Imagem 5" descr="Uma imagem contendo objeto, luz, relógio&#10;&#10;Descrição gerada automaticamente">
            <a:extLst>
              <a:ext uri="{FF2B5EF4-FFF2-40B4-BE49-F238E27FC236}">
                <a16:creationId xmlns:a16="http://schemas.microsoft.com/office/drawing/2014/main" id="{BAB9F932-28DC-DB3B-19F3-2F944F9CF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284492"/>
            <a:ext cx="489672" cy="48967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0EE1255F-1960-5618-10FD-37783E766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4" y="284492"/>
            <a:ext cx="489672" cy="489672"/>
          </a:xfrm>
          <a:prstGeom prst="rect">
            <a:avLst/>
          </a:prstGeom>
        </p:spPr>
      </p:pic>
      <p:pic>
        <p:nvPicPr>
          <p:cNvPr id="8" name="Imagem 7" descr="Uma imagem contendo Código QR&#10;&#10;Descrição gerada automaticamente">
            <a:extLst>
              <a:ext uri="{FF2B5EF4-FFF2-40B4-BE49-F238E27FC236}">
                <a16:creationId xmlns:a16="http://schemas.microsoft.com/office/drawing/2014/main" id="{894245C8-CB83-8F79-E3AC-A92D85F34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6" y="3294264"/>
            <a:ext cx="489672" cy="489672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A696318-BFA9-DA1F-BC2C-70C2311EC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3294264"/>
            <a:ext cx="489672" cy="489672"/>
          </a:xfrm>
          <a:prstGeom prst="rect">
            <a:avLst/>
          </a:prstGeom>
        </p:spPr>
      </p:pic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1626C4-DD76-1DB7-5A4C-14D6E8E93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1025441"/>
            <a:ext cx="489672" cy="489672"/>
          </a:xfrm>
          <a:prstGeom prst="rect">
            <a:avLst/>
          </a:prstGeom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D9C6AC1D-494A-EDBA-69CB-9E60B588A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51" y="2981520"/>
            <a:ext cx="489672" cy="489672"/>
          </a:xfrm>
          <a:prstGeom prst="rect">
            <a:avLst/>
          </a:prstGeom>
        </p:spPr>
      </p:pic>
      <p:pic>
        <p:nvPicPr>
          <p:cNvPr id="12" name="Imagem 11" descr="Placa de letreiro luminoso&#10;&#10;Descrição gerada automaticamente com confiança média">
            <a:extLst>
              <a:ext uri="{FF2B5EF4-FFF2-40B4-BE49-F238E27FC236}">
                <a16:creationId xmlns:a16="http://schemas.microsoft.com/office/drawing/2014/main" id="{5760F268-8B33-FB14-9E79-D80383022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56" y="2975603"/>
            <a:ext cx="489672" cy="48967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0037931C-5832-E838-4827-70D738243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74" y="2288721"/>
            <a:ext cx="489672" cy="48967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9C80FCF-D732-ED36-6C15-F2AE06102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2288037"/>
            <a:ext cx="489672" cy="489672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CF96BB1A-C3B3-224B-646E-F0600DA832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2972655"/>
            <a:ext cx="489672" cy="489672"/>
          </a:xfrm>
          <a:prstGeom prst="rect">
            <a:avLst/>
          </a:prstGeom>
        </p:spPr>
      </p:pic>
      <p:pic>
        <p:nvPicPr>
          <p:cNvPr id="16" name="Imagem 15" descr="Código QR&#10;&#10;Descrição gerada automaticamente">
            <a:extLst>
              <a:ext uri="{FF2B5EF4-FFF2-40B4-BE49-F238E27FC236}">
                <a16:creationId xmlns:a16="http://schemas.microsoft.com/office/drawing/2014/main" id="{F8B3439F-8CFE-CB29-87FA-5188E9AA7B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06" y="2301730"/>
            <a:ext cx="489672" cy="48967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960CA37-24FE-FBB9-A33D-06E70C00797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9920" y="774165"/>
            <a:ext cx="15662" cy="2520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E207286-6111-BE8A-5FD4-096C0BD9C28D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704756" y="529328"/>
            <a:ext cx="13771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35F09DE-2503-282A-3BF5-C3DD9136906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571538" y="529328"/>
            <a:ext cx="10728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7FF7171-BB8E-86D0-5BF1-B66643602EB2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3889242" y="774164"/>
            <a:ext cx="0" cy="2512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009E5AC-C5D3-9C9D-8A31-A27F400007FF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3889242" y="1515113"/>
            <a:ext cx="0" cy="7866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26C80DB-756D-A289-9C4B-4D704B482C93}"/>
              </a:ext>
            </a:extLst>
          </p:cNvPr>
          <p:cNvCxnSpPr>
            <a:stCxn id="16" idx="2"/>
            <a:endCxn id="9" idx="0"/>
          </p:cNvCxnSpPr>
          <p:nvPr/>
        </p:nvCxnSpPr>
        <p:spPr>
          <a:xfrm>
            <a:off x="3889242" y="2791402"/>
            <a:ext cx="0" cy="5028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113209E-6902-5F4D-1C34-5DC59414CB0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20418" y="3539100"/>
            <a:ext cx="29239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37692A4-7A20-183E-565B-E1414C3D458F}"/>
              </a:ext>
            </a:extLst>
          </p:cNvPr>
          <p:cNvCxnSpPr>
            <a:stCxn id="16" idx="3"/>
            <a:endCxn id="13" idx="1"/>
          </p:cNvCxnSpPr>
          <p:nvPr/>
        </p:nvCxnSpPr>
        <p:spPr>
          <a:xfrm flipV="1">
            <a:off x="4134078" y="2533557"/>
            <a:ext cx="1398896" cy="130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2ECFE40-BCCE-8F62-E34D-601E88470C8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6022646" y="2532873"/>
            <a:ext cx="1568640" cy="6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CF2A3F76-BDE1-B29B-B586-BD0E56F61B1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5464723" y="3220439"/>
            <a:ext cx="851133" cy="59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8A3C3F3-1040-B1CD-A167-0FF72427D94B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6805528" y="3217492"/>
            <a:ext cx="785758" cy="29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70F0520-080E-9CF7-17AD-06589E39B4D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836122" y="2777709"/>
            <a:ext cx="0" cy="1949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F236E31-4391-DE9C-C4B1-6FE91C9F157B}"/>
              </a:ext>
            </a:extLst>
          </p:cNvPr>
          <p:cNvSpPr txBox="1"/>
          <p:nvPr/>
        </p:nvSpPr>
        <p:spPr>
          <a:xfrm>
            <a:off x="89270" y="74028"/>
            <a:ext cx="631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Estação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54E21C8-8AE3-20FB-C878-872D77FAF886}"/>
              </a:ext>
            </a:extLst>
          </p:cNvPr>
          <p:cNvSpPr txBox="1"/>
          <p:nvPr/>
        </p:nvSpPr>
        <p:spPr>
          <a:xfrm>
            <a:off x="1892360" y="49841"/>
            <a:ext cx="868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Passageiros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80AB0B-D827-1806-3256-A35141A7371A}"/>
              </a:ext>
            </a:extLst>
          </p:cNvPr>
          <p:cNvSpPr txBox="1"/>
          <p:nvPr/>
        </p:nvSpPr>
        <p:spPr>
          <a:xfrm>
            <a:off x="208178" y="3814021"/>
            <a:ext cx="585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Cliente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E061625-B551-CA01-2E1D-8106F8394471}"/>
              </a:ext>
            </a:extLst>
          </p:cNvPr>
          <p:cNvSpPr txBox="1"/>
          <p:nvPr/>
        </p:nvSpPr>
        <p:spPr>
          <a:xfrm>
            <a:off x="4124758" y="14276"/>
            <a:ext cx="706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Sensores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F36E888-1341-C52B-C05A-F557F035BB37}"/>
              </a:ext>
            </a:extLst>
          </p:cNvPr>
          <p:cNvSpPr txBox="1"/>
          <p:nvPr/>
        </p:nvSpPr>
        <p:spPr>
          <a:xfrm>
            <a:off x="2032439" y="937151"/>
            <a:ext cx="1435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Protoboard 400 Pontos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606069-C2C4-0113-F425-69C3C87CA3B3}"/>
              </a:ext>
            </a:extLst>
          </p:cNvPr>
          <p:cNvSpPr txBox="1"/>
          <p:nvPr/>
        </p:nvSpPr>
        <p:spPr>
          <a:xfrm>
            <a:off x="2552245" y="2115337"/>
            <a:ext cx="10404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Coleta de dados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F77545B-DCBC-DC83-7FEF-F1A4A2041187}"/>
              </a:ext>
            </a:extLst>
          </p:cNvPr>
          <p:cNvSpPr txBox="1"/>
          <p:nvPr/>
        </p:nvSpPr>
        <p:spPr>
          <a:xfrm>
            <a:off x="2714853" y="3739497"/>
            <a:ext cx="14616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Conexão com internet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6320F59-0ADE-B055-5C64-69D52CE92221}"/>
              </a:ext>
            </a:extLst>
          </p:cNvPr>
          <p:cNvSpPr txBox="1"/>
          <p:nvPr/>
        </p:nvSpPr>
        <p:spPr>
          <a:xfrm rot="5400000">
            <a:off x="7530124" y="3797372"/>
            <a:ext cx="79666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Analise de dados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BEFBBA2-B76D-091F-D605-1F4975732FAB}"/>
              </a:ext>
            </a:extLst>
          </p:cNvPr>
          <p:cNvSpPr txBox="1"/>
          <p:nvPr/>
        </p:nvSpPr>
        <p:spPr>
          <a:xfrm>
            <a:off x="6347808" y="3408714"/>
            <a:ext cx="4132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Site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0C86A00-BE1F-C1DB-1E9B-27CF59F56148}"/>
              </a:ext>
            </a:extLst>
          </p:cNvPr>
          <p:cNvSpPr txBox="1"/>
          <p:nvPr/>
        </p:nvSpPr>
        <p:spPr>
          <a:xfrm>
            <a:off x="4849406" y="3452827"/>
            <a:ext cx="6421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Firewall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0AC3419-64BE-FAF8-C72B-1F151BFD0796}"/>
              </a:ext>
            </a:extLst>
          </p:cNvPr>
          <p:cNvSpPr txBox="1"/>
          <p:nvPr/>
        </p:nvSpPr>
        <p:spPr>
          <a:xfrm>
            <a:off x="5220309" y="1531975"/>
            <a:ext cx="106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Banco de dados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94CDB06-F8D3-6821-854A-91517D26DAAD}"/>
              </a:ext>
            </a:extLst>
          </p:cNvPr>
          <p:cNvSpPr txBox="1"/>
          <p:nvPr/>
        </p:nvSpPr>
        <p:spPr>
          <a:xfrm>
            <a:off x="7942797" y="1937788"/>
            <a:ext cx="96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Servidor Nuvem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84DF4E8-B20F-FF0C-CB8D-FE737A9F3AF8}"/>
              </a:ext>
            </a:extLst>
          </p:cNvPr>
          <p:cNvSpPr txBox="1"/>
          <p:nvPr/>
        </p:nvSpPr>
        <p:spPr>
          <a:xfrm>
            <a:off x="5250879" y="1745898"/>
            <a:ext cx="14326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Banco de dados RELACIONAL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Armazenamento mínimo: 250GB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Linguagem: SQL Server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038DD9C-64A4-83D6-A7A0-389D963B04BA}"/>
              </a:ext>
            </a:extLst>
          </p:cNvPr>
          <p:cNvSpPr txBox="1"/>
          <p:nvPr/>
        </p:nvSpPr>
        <p:spPr>
          <a:xfrm>
            <a:off x="8006491" y="2154960"/>
            <a:ext cx="106550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Hospedado em NUVEM (Microsoft Azure)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BA47E5E-D828-2646-490F-B87D2EF4D39E}"/>
              </a:ext>
            </a:extLst>
          </p:cNvPr>
          <p:cNvSpPr txBox="1"/>
          <p:nvPr/>
        </p:nvSpPr>
        <p:spPr>
          <a:xfrm>
            <a:off x="1936417" y="1160134"/>
            <a:ext cx="163632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Pontos de conexão: 400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Máxima: 500V Ac por minuto;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Faixa de Temperatura: -20°C a 80°C;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Possui 2 barramentos laterais interligados;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Dimensões: 55mm(L) X 10mm(A) X 83mm(C)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Peso: 46g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2FDF257-AF0A-467B-8481-D8D98E39CBB5}"/>
              </a:ext>
            </a:extLst>
          </p:cNvPr>
          <p:cNvSpPr txBox="1"/>
          <p:nvPr/>
        </p:nvSpPr>
        <p:spPr>
          <a:xfrm>
            <a:off x="4138447" y="250418"/>
            <a:ext cx="163936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Nome sensor: TRC5000.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Tensão de operação: 5VDC.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Corrente máxima: 60 mA.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Comprimento de onda: 950nm.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Distância de detecção(máxima): 25mm.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B21FDB-9A5A-AF72-A0C1-8D8FF579CF50}"/>
              </a:ext>
            </a:extLst>
          </p:cNvPr>
          <p:cNvSpPr txBox="1"/>
          <p:nvPr/>
        </p:nvSpPr>
        <p:spPr>
          <a:xfrm>
            <a:off x="1564428" y="2337380"/>
            <a:ext cx="20282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Dados coletados pelo sensor 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TRC500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Conectados em 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Arduino UNO 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e</a:t>
            </a:r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 Protoboard 400 Pontos</a:t>
            </a: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;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1097DE0-F86B-4809-85A8-EC0EC0D4FBFF}"/>
              </a:ext>
            </a:extLst>
          </p:cNvPr>
          <p:cNvSpPr txBox="1"/>
          <p:nvPr/>
        </p:nvSpPr>
        <p:spPr>
          <a:xfrm>
            <a:off x="2673211" y="3947703"/>
            <a:ext cx="1544909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Roteador: </a:t>
            </a:r>
            <a:r>
              <a:rPr lang="pt-BR" sz="600" b="0" i="0" dirty="0">
                <a:solidFill>
                  <a:srgbClr val="0F111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TP-Link TL-WR940N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Voltagem: 110V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Cabeamento: RJ-45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Distancia de cabeamento: 50M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Velocidade mínima: 100MBs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Frequência mínima de roteador: 2,4GHz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C80ECE-0982-0E14-4FA3-2372BFA2FBCB}"/>
              </a:ext>
            </a:extLst>
          </p:cNvPr>
          <p:cNvSpPr txBox="1"/>
          <p:nvPr/>
        </p:nvSpPr>
        <p:spPr>
          <a:xfrm>
            <a:off x="243407" y="4044853"/>
            <a:ext cx="164119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Empresa Administradores de anúncios e telões.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2A23B21-B187-55BE-A3B5-DEB70DFD112E}"/>
              </a:ext>
            </a:extLst>
          </p:cNvPr>
          <p:cNvSpPr txBox="1"/>
          <p:nvPr/>
        </p:nvSpPr>
        <p:spPr>
          <a:xfrm>
            <a:off x="4398041" y="3672340"/>
            <a:ext cx="1544909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333333"/>
                </a:solidFill>
                <a:effectLst/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Nome: Fortinet Fortigate FG-40F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Firewall: 5 Gbps</a:t>
            </a:r>
            <a:endParaRPr lang="pt-BR" sz="600" b="0" i="0" dirty="0">
              <a:solidFill>
                <a:srgbClr val="333333"/>
              </a:solidFill>
              <a:effectLst/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IPS(Sistema de Prevenção de Intrusão): 1Gbps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b="0" i="0" dirty="0">
                <a:solidFill>
                  <a:srgbClr val="333333"/>
                </a:solidFill>
                <a:effectLst/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NGFW: 800mbps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solidFill>
                  <a:srgbClr val="333333"/>
                </a:solidFill>
                <a:latin typeface="Roboto Slab" panose="020B0604020202020204" charset="0"/>
                <a:ea typeface="Roboto Slab" panose="020B0604020202020204" charset="0"/>
                <a:cs typeface="Calibri" panose="020F0502020204030204" pitchFamily="34" charset="0"/>
              </a:rPr>
              <a:t>Proteção contra ameaças: 600 Mbps</a:t>
            </a:r>
            <a:endParaRPr lang="pt-BR" sz="600" b="0" i="0" dirty="0">
              <a:solidFill>
                <a:srgbClr val="333333"/>
              </a:solidFill>
              <a:effectLst/>
              <a:latin typeface="Roboto Slab" panose="020B0604020202020204" charset="0"/>
              <a:ea typeface="Roboto Slab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49" name="Imagem 48" descr="Ícone&#10;&#10;Descrição gerada automaticamente com confiança média">
            <a:extLst>
              <a:ext uri="{FF2B5EF4-FFF2-40B4-BE49-F238E27FC236}">
                <a16:creationId xmlns:a16="http://schemas.microsoft.com/office/drawing/2014/main" id="{4EB57188-450D-0C21-107C-28F662AAF4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28" y="757735"/>
            <a:ext cx="489671" cy="489671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71A5CA75-9E22-033B-7043-D6473990AC01}"/>
              </a:ext>
            </a:extLst>
          </p:cNvPr>
          <p:cNvSpPr txBox="1"/>
          <p:nvPr/>
        </p:nvSpPr>
        <p:spPr>
          <a:xfrm rot="5400000">
            <a:off x="3582639" y="1780339"/>
            <a:ext cx="7549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Coleta de dados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D69547F-24F5-B74A-62B2-8E921C78D00E}"/>
              </a:ext>
            </a:extLst>
          </p:cNvPr>
          <p:cNvSpPr txBox="1"/>
          <p:nvPr/>
        </p:nvSpPr>
        <p:spPr>
          <a:xfrm>
            <a:off x="2639522" y="349915"/>
            <a:ext cx="9980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Passagem por sensor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706969D-C89B-E7E1-3A28-4D5577BDB904}"/>
              </a:ext>
            </a:extLst>
          </p:cNvPr>
          <p:cNvSpPr txBox="1"/>
          <p:nvPr/>
        </p:nvSpPr>
        <p:spPr>
          <a:xfrm>
            <a:off x="860473" y="328475"/>
            <a:ext cx="10653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Passageiros da estação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913484C-C463-4EB0-6EC6-89DA7BEFE637}"/>
              </a:ext>
            </a:extLst>
          </p:cNvPr>
          <p:cNvSpPr txBox="1"/>
          <p:nvPr/>
        </p:nvSpPr>
        <p:spPr>
          <a:xfrm rot="16200000">
            <a:off x="-341246" y="1790289"/>
            <a:ext cx="13539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Empresa cliente dona dos telões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3C8910B-3281-3EDB-59F8-CA4B1AE813A5}"/>
              </a:ext>
            </a:extLst>
          </p:cNvPr>
          <p:cNvSpPr txBox="1"/>
          <p:nvPr/>
        </p:nvSpPr>
        <p:spPr>
          <a:xfrm>
            <a:off x="1419096" y="3335809"/>
            <a:ext cx="14551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Cliente deve ter conexão a internet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BC8A8A6-E80A-1F0F-BFF3-7416133A9DA5}"/>
              </a:ext>
            </a:extLst>
          </p:cNvPr>
          <p:cNvSpPr txBox="1"/>
          <p:nvPr/>
        </p:nvSpPr>
        <p:spPr>
          <a:xfrm>
            <a:off x="7228252" y="608043"/>
            <a:ext cx="9949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Arduino UNO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41813DF-AE7F-8D86-E378-1AAF153D807B}"/>
              </a:ext>
            </a:extLst>
          </p:cNvPr>
          <p:cNvSpPr txBox="1"/>
          <p:nvPr/>
        </p:nvSpPr>
        <p:spPr>
          <a:xfrm>
            <a:off x="7274800" y="852668"/>
            <a:ext cx="1639361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operador: 5V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entrada Recomendada: 7-12V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Tensão de entrada Máxima: 6-20V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I/O  Digitais: 14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digitais: 6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Pinos entradas analógicos: 6 </a:t>
            </a:r>
          </a:p>
        </p:txBody>
      </p: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99034178-8E89-4911-C993-4B5AF85FC6D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134078" y="3226356"/>
            <a:ext cx="840973" cy="31274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F8970928-361D-7484-F351-3837ABA8FDB2}"/>
              </a:ext>
            </a:extLst>
          </p:cNvPr>
          <p:cNvCxnSpPr>
            <a:cxnSpLocks/>
            <a:stCxn id="15" idx="2"/>
            <a:endCxn id="64" idx="0"/>
          </p:cNvCxnSpPr>
          <p:nvPr/>
        </p:nvCxnSpPr>
        <p:spPr>
          <a:xfrm>
            <a:off x="7836122" y="3462327"/>
            <a:ext cx="0" cy="812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186106A-1170-9CDF-027B-7DC46B4A6C08}"/>
              </a:ext>
            </a:extLst>
          </p:cNvPr>
          <p:cNvSpPr txBox="1"/>
          <p:nvPr/>
        </p:nvSpPr>
        <p:spPr>
          <a:xfrm>
            <a:off x="8006491" y="2958546"/>
            <a:ext cx="814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00" b="1" dirty="0">
                <a:latin typeface="Roboto Slab" panose="020B0604020202020204" charset="0"/>
                <a:ea typeface="Roboto Slab" panose="020B0604020202020204" charset="0"/>
              </a:rPr>
              <a:t>Dashboard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9D529C9-79A6-B5AA-771C-0A046401329C}"/>
              </a:ext>
            </a:extLst>
          </p:cNvPr>
          <p:cNvSpPr txBox="1"/>
          <p:nvPr/>
        </p:nvSpPr>
        <p:spPr>
          <a:xfrm>
            <a:off x="6770286" y="3057041"/>
            <a:ext cx="8497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Pagina Dashboard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EB6E58D-C1D1-D54A-C0A5-CC42B190F45A}"/>
              </a:ext>
            </a:extLst>
          </p:cNvPr>
          <p:cNvSpPr txBox="1"/>
          <p:nvPr/>
        </p:nvSpPr>
        <p:spPr>
          <a:xfrm>
            <a:off x="3916025" y="3014247"/>
            <a:ext cx="10693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Passagem pelo firewall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5CACE91-6D6F-833B-47D8-B32EB6D63B40}"/>
              </a:ext>
            </a:extLst>
          </p:cNvPr>
          <p:cNvSpPr txBox="1"/>
          <p:nvPr/>
        </p:nvSpPr>
        <p:spPr>
          <a:xfrm>
            <a:off x="4387239" y="2340650"/>
            <a:ext cx="76703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Envio de dados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5FC40AB-80DB-67B1-8137-78B19E15DF43}"/>
              </a:ext>
            </a:extLst>
          </p:cNvPr>
          <p:cNvSpPr txBox="1"/>
          <p:nvPr/>
        </p:nvSpPr>
        <p:spPr>
          <a:xfrm>
            <a:off x="5513332" y="3057817"/>
            <a:ext cx="7939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Entrada no site</a:t>
            </a:r>
          </a:p>
        </p:txBody>
      </p:sp>
      <p:pic>
        <p:nvPicPr>
          <p:cNvPr id="64" name="Imagem 63" descr="Ícone&#10;&#10;Descrição gerada automaticamente">
            <a:extLst>
              <a:ext uri="{FF2B5EF4-FFF2-40B4-BE49-F238E27FC236}">
                <a16:creationId xmlns:a16="http://schemas.microsoft.com/office/drawing/2014/main" id="{590CE162-EAD8-9BA5-5009-8352B352E7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86" y="4275236"/>
            <a:ext cx="489672" cy="489672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2ABBEF2E-D398-8E28-D66A-74402EFF27AD}"/>
              </a:ext>
            </a:extLst>
          </p:cNvPr>
          <p:cNvSpPr txBox="1"/>
          <p:nvPr/>
        </p:nvSpPr>
        <p:spPr>
          <a:xfrm>
            <a:off x="6054852" y="3639546"/>
            <a:ext cx="138138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Navegadores que se pode utilizar: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Google Chrome;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Internet Edge;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Mozilla Firefox;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Opera.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pt-BR" sz="600" dirty="0"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Tecnologias: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Linguagens: HTML, CSS, JS, NODEJS;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API Cadastro e Login(NODEJS);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Dashboard(CHARTJS).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D6ADB47-BF52-19BB-0528-C790F11F45F6}"/>
              </a:ext>
            </a:extLst>
          </p:cNvPr>
          <p:cNvSpPr txBox="1"/>
          <p:nvPr/>
        </p:nvSpPr>
        <p:spPr>
          <a:xfrm>
            <a:off x="8075002" y="3168988"/>
            <a:ext cx="10308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Tecnologias: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Gráficos(CHARTJS);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pt-BR" sz="600" dirty="0">
                <a:latin typeface="Roboto Slab" panose="020B0604020202020204" charset="0"/>
                <a:ea typeface="Roboto Slab" panose="020B0604020202020204" charset="0"/>
              </a:rPr>
              <a:t>API de captação de dados(NODEJS).</a:t>
            </a:r>
          </a:p>
        </p:txBody>
      </p: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BD53EB69-249E-9019-02FC-7D8C8C04536E}"/>
              </a:ext>
            </a:extLst>
          </p:cNvPr>
          <p:cNvCxnSpPr>
            <a:cxnSpLocks/>
            <a:stCxn id="10" idx="3"/>
            <a:endCxn id="49" idx="1"/>
          </p:cNvCxnSpPr>
          <p:nvPr/>
        </p:nvCxnSpPr>
        <p:spPr>
          <a:xfrm flipV="1">
            <a:off x="4134079" y="1002571"/>
            <a:ext cx="2523350" cy="267707"/>
          </a:xfrm>
          <a:prstGeom prst="bentConnector3">
            <a:avLst>
              <a:gd name="adj1" fmla="val 6684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25B25B15-D647-696E-C42E-BDFF8EA622AE}"/>
              </a:ext>
            </a:extLst>
          </p:cNvPr>
          <p:cNvSpPr txBox="1"/>
          <p:nvPr/>
        </p:nvSpPr>
        <p:spPr>
          <a:xfrm>
            <a:off x="6164849" y="2326940"/>
            <a:ext cx="12065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Conexão do banco de dados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1097F99-02AB-014B-3C3E-30CEC43085BB}"/>
              </a:ext>
            </a:extLst>
          </p:cNvPr>
          <p:cNvSpPr txBox="1"/>
          <p:nvPr/>
        </p:nvSpPr>
        <p:spPr>
          <a:xfrm>
            <a:off x="4659167" y="1067801"/>
            <a:ext cx="542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" b="1" dirty="0">
                <a:latin typeface="Roboto Slab" panose="020B0604020202020204" charset="0"/>
                <a:ea typeface="Roboto Slab" panose="020B0604020202020204" charset="0"/>
              </a:rPr>
              <a:t>Conector </a:t>
            </a:r>
          </a:p>
        </p:txBody>
      </p:sp>
      <p:pic>
        <p:nvPicPr>
          <p:cNvPr id="70" name="Imagem 69" descr="Texto, Ícone&#10;&#10;Descrição gerada automaticamente">
            <a:extLst>
              <a:ext uri="{FF2B5EF4-FFF2-40B4-BE49-F238E27FC236}">
                <a16:creationId xmlns:a16="http://schemas.microsoft.com/office/drawing/2014/main" id="{56BE2613-5887-6750-4A27-5C4B551E0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14A39F-6913-4FAD-847A-FE9908F5E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B61C7-9400-43B5-A11A-4AC3E86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312125"/>
            <a:ext cx="7433400" cy="396300"/>
          </a:xfrm>
        </p:spPr>
        <p:txBody>
          <a:bodyPr/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Tabelas SQL e Modelagem</a:t>
            </a:r>
          </a:p>
        </p:txBody>
      </p:sp>
      <p:pic>
        <p:nvPicPr>
          <p:cNvPr id="12" name="Imagem 11" descr="Texto, Ícone&#10;&#10;Descrição gerada automaticamente">
            <a:extLst>
              <a:ext uri="{FF2B5EF4-FFF2-40B4-BE49-F238E27FC236}">
                <a16:creationId xmlns:a16="http://schemas.microsoft.com/office/drawing/2014/main" id="{0C691CD6-F1FC-4B47-8546-DC989B2D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5AF9B18F-1CC3-4CF6-823C-08B6213B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25" y="921544"/>
            <a:ext cx="7008550" cy="39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961DF4-07A3-4FA7-98A8-EBCB74854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B35C6A4-E7E2-466A-9DDD-A6641F86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99" y="192658"/>
            <a:ext cx="7433400" cy="396300"/>
          </a:xfrm>
        </p:spPr>
        <p:txBody>
          <a:bodyPr/>
          <a:lstStyle/>
          <a:p>
            <a:pPr algn="ctr"/>
            <a:r>
              <a:rPr lang="pt-BR" sz="2700" dirty="0" err="1">
                <a:solidFill>
                  <a:srgbClr val="01F29B"/>
                </a:solidFill>
              </a:rPr>
              <a:t>BackLogs</a:t>
            </a:r>
            <a:endParaRPr lang="pt-BR" sz="2700" dirty="0">
              <a:solidFill>
                <a:srgbClr val="01F29B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583EEE3-679A-492C-AC2F-C6A5BE52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430950"/>
            <a:ext cx="2876550" cy="2876550"/>
          </a:xfrm>
          <a:prstGeom prst="rect">
            <a:avLst/>
          </a:prstGeom>
        </p:spPr>
      </p:pic>
      <p:pic>
        <p:nvPicPr>
          <p:cNvPr id="9" name="Imagem 8" descr="Texto, Ícone&#10;&#10;Descrição gerada automaticamente">
            <a:extLst>
              <a:ext uri="{FF2B5EF4-FFF2-40B4-BE49-F238E27FC236}">
                <a16:creationId xmlns:a16="http://schemas.microsoft.com/office/drawing/2014/main" id="{AEB4BCB6-17D2-43D6-B07A-72851CFF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28B86D-A1A5-481F-8445-C3852C13E565}"/>
              </a:ext>
            </a:extLst>
          </p:cNvPr>
          <p:cNvSpPr txBox="1"/>
          <p:nvPr/>
        </p:nvSpPr>
        <p:spPr>
          <a:xfrm>
            <a:off x="3385995" y="4041381"/>
            <a:ext cx="237200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33C481"/>
                </a:solidFill>
              </a:rPr>
              <a:t>Planner</a:t>
            </a:r>
            <a:endParaRPr lang="pt-BR" sz="3200" b="1" dirty="0">
              <a:solidFill>
                <a:srgbClr val="33C4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5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5062E-6 L 0 -0.116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367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1EE7AFB-A4DF-1E18-E691-E496A97558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DD9F4C-5975-4390-9930-99BC751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31328"/>
            <a:ext cx="7433400" cy="396300"/>
          </a:xfrm>
        </p:spPr>
        <p:txBody>
          <a:bodyPr wrap="square" anchor="b">
            <a:normAutofit/>
          </a:bodyPr>
          <a:lstStyle/>
          <a:p>
            <a:pPr algn="ctr"/>
            <a:r>
              <a:rPr lang="pt-BR" sz="2700" dirty="0">
                <a:solidFill>
                  <a:srgbClr val="01F29B"/>
                </a:solidFill>
              </a:rPr>
              <a:t>Site Institucional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EAFAA3-23BF-4014-88CC-D2690A1DE8C1}"/>
              </a:ext>
            </a:extLst>
          </p:cNvPr>
          <p:cNvGrpSpPr/>
          <p:nvPr/>
        </p:nvGrpSpPr>
        <p:grpSpPr>
          <a:xfrm>
            <a:off x="1695817" y="1063869"/>
            <a:ext cx="5752366" cy="2990278"/>
            <a:chOff x="161925" y="1348943"/>
            <a:chExt cx="5934075" cy="2937307"/>
          </a:xfrm>
        </p:grpSpPr>
        <p:grpSp>
          <p:nvGrpSpPr>
            <p:cNvPr id="6" name="Google Shape;332;p36">
              <a:extLst>
                <a:ext uri="{FF2B5EF4-FFF2-40B4-BE49-F238E27FC236}">
                  <a16:creationId xmlns:a16="http://schemas.microsoft.com/office/drawing/2014/main" id="{9EDEE3E5-1424-42BC-A037-2D6A4F490FBF}"/>
                </a:ext>
              </a:extLst>
            </p:cNvPr>
            <p:cNvGrpSpPr/>
            <p:nvPr/>
          </p:nvGrpSpPr>
          <p:grpSpPr>
            <a:xfrm>
              <a:off x="161925" y="1348943"/>
              <a:ext cx="5934075" cy="2937307"/>
              <a:chOff x="1177450" y="241631"/>
              <a:chExt cx="6173152" cy="3616776"/>
            </a:xfrm>
            <a:solidFill>
              <a:schemeClr val="tx1"/>
            </a:solidFill>
          </p:grpSpPr>
          <p:sp>
            <p:nvSpPr>
              <p:cNvPr id="7" name="Google Shape;333;p36">
                <a:extLst>
                  <a:ext uri="{FF2B5EF4-FFF2-40B4-BE49-F238E27FC236}">
                    <a16:creationId xmlns:a16="http://schemas.microsoft.com/office/drawing/2014/main" id="{AA0A498C-E9D4-4B5C-867A-424021D1F90A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34;p36">
                <a:extLst>
                  <a:ext uri="{FF2B5EF4-FFF2-40B4-BE49-F238E27FC236}">
                    <a16:creationId xmlns:a16="http://schemas.microsoft.com/office/drawing/2014/main" id="{3E24FFA5-797D-4161-93BD-6EFC73064CEE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335;p36">
                <a:extLst>
                  <a:ext uri="{FF2B5EF4-FFF2-40B4-BE49-F238E27FC236}">
                    <a16:creationId xmlns:a16="http://schemas.microsoft.com/office/drawing/2014/main" id="{C67B28A7-5C6D-420B-8466-4B6CF50D9E70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336;p36">
                <a:extLst>
                  <a:ext uri="{FF2B5EF4-FFF2-40B4-BE49-F238E27FC236}">
                    <a16:creationId xmlns:a16="http://schemas.microsoft.com/office/drawing/2014/main" id="{1DA4715A-04F8-4EE6-955A-909E7B682FE2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F132FB3-24CB-45A2-809B-454DF7C9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68" y="1505230"/>
              <a:ext cx="4690530" cy="2495242"/>
            </a:xfrm>
            <a:prstGeom prst="rect">
              <a:avLst/>
            </a:prstGeom>
          </p:spPr>
        </p:pic>
      </p:grpSp>
      <p:pic>
        <p:nvPicPr>
          <p:cNvPr id="14" name="Imagem 13" descr="Texto, Ícone&#10;&#10;Descrição gerada automaticamente">
            <a:extLst>
              <a:ext uri="{FF2B5EF4-FFF2-40B4-BE49-F238E27FC236}">
                <a16:creationId xmlns:a16="http://schemas.microsoft.com/office/drawing/2014/main" id="{655C885B-8D12-4EE5-AEE1-6581B460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504433"/>
            <a:ext cx="518250" cy="4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7" ma:contentTypeDescription="Create a new document." ma:contentTypeScope="" ma:versionID="7612087c9a896cb80997049d540acbc4">
  <xsd:schema xmlns:xsd="http://www.w3.org/2001/XMLSchema" xmlns:xs="http://www.w3.org/2001/XMLSchema" xmlns:p="http://schemas.microsoft.com/office/2006/metadata/properties" xmlns:ns3="4bc5c97c-1d73-4ddd-b761-3e2b250dfd29" xmlns:ns4="8531b0eb-b9ec-4304-8fd5-4ef867e31f75" targetNamespace="http://schemas.microsoft.com/office/2006/metadata/properties" ma:root="true" ma:fieldsID="43d9bae1c0f04967a6ce28d987965119" ns3:_="" ns4:_="">
    <xsd:import namespace="4bc5c97c-1d73-4ddd-b761-3e2b250dfd29"/>
    <xsd:import namespace="8531b0eb-b9ec-4304-8fd5-4ef867e31f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31b0eb-b9ec-4304-8fd5-4ef867e31f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CB4D79-BEF5-4639-A17A-897B8233F2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c5c97c-1d73-4ddd-b761-3e2b250dfd29"/>
    <ds:schemaRef ds:uri="8531b0eb-b9ec-4304-8fd5-4ef867e31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66FDA5-EA68-48A8-ACFB-05D7058F8E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BF3383-AB15-4C3A-8180-0F418678C9F8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531b0eb-b9ec-4304-8fd5-4ef867e31f75"/>
    <ds:schemaRef ds:uri="4bc5c97c-1d73-4ddd-b761-3e2b250dfd2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656</Words>
  <Application>Microsoft Office PowerPoint</Application>
  <PresentationFormat>Apresentação na tela (16:9)</PresentationFormat>
  <Paragraphs>210</Paragraphs>
  <Slides>18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Calibri</vt:lpstr>
      <vt:lpstr>Roboto Light</vt:lpstr>
      <vt:lpstr>Arial</vt:lpstr>
      <vt:lpstr>Roboto Slab</vt:lpstr>
      <vt:lpstr>Roboto</vt:lpstr>
      <vt:lpstr>Minola template</vt:lpstr>
      <vt:lpstr>FlowTracking Grupo 09</vt:lpstr>
      <vt:lpstr>Equipe</vt:lpstr>
      <vt:lpstr>Apresentação do PowerPoint</vt:lpstr>
      <vt:lpstr>Diagrama de Visão de negócio</vt:lpstr>
      <vt:lpstr>Diagrama de Visão de negócio</vt:lpstr>
      <vt:lpstr>Apresentação do PowerPoint</vt:lpstr>
      <vt:lpstr>Tabelas SQL e Modelagem</vt:lpstr>
      <vt:lpstr>BackLogs</vt:lpstr>
      <vt:lpstr>Site Institucional</vt:lpstr>
      <vt:lpstr>Sensores e Arduíno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Tabelas SQL e Modelagem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 also split your content</dc:title>
  <dc:creator>blessed</dc:creator>
  <cp:lastModifiedBy>MATHEUS ALVES DE OLIVEIRA .</cp:lastModifiedBy>
  <cp:revision>5</cp:revision>
  <dcterms:modified xsi:type="dcterms:W3CDTF">2022-05-22T00:55:34Z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